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5"/>
  </p:notesMasterIdLst>
  <p:handoutMasterIdLst>
    <p:handoutMasterId r:id="rId46"/>
  </p:handoutMasterIdLst>
  <p:sldIdLst>
    <p:sldId id="373" r:id="rId5"/>
    <p:sldId id="375" r:id="rId6"/>
    <p:sldId id="374" r:id="rId7"/>
    <p:sldId id="376" r:id="rId8"/>
    <p:sldId id="381" r:id="rId9"/>
    <p:sldId id="382" r:id="rId10"/>
    <p:sldId id="383" r:id="rId11"/>
    <p:sldId id="388" r:id="rId12"/>
    <p:sldId id="386" r:id="rId13"/>
    <p:sldId id="389" r:id="rId14"/>
    <p:sldId id="402" r:id="rId15"/>
    <p:sldId id="385" r:id="rId16"/>
    <p:sldId id="387" r:id="rId17"/>
    <p:sldId id="390" r:id="rId18"/>
    <p:sldId id="391" r:id="rId19"/>
    <p:sldId id="392" r:id="rId20"/>
    <p:sldId id="394" r:id="rId21"/>
    <p:sldId id="395" r:id="rId22"/>
    <p:sldId id="399" r:id="rId23"/>
    <p:sldId id="400" r:id="rId24"/>
    <p:sldId id="401" r:id="rId25"/>
    <p:sldId id="393" r:id="rId26"/>
    <p:sldId id="396" r:id="rId27"/>
    <p:sldId id="397" r:id="rId28"/>
    <p:sldId id="398" r:id="rId29"/>
    <p:sldId id="427" r:id="rId30"/>
    <p:sldId id="428" r:id="rId31"/>
    <p:sldId id="429" r:id="rId32"/>
    <p:sldId id="440" r:id="rId33"/>
    <p:sldId id="430" r:id="rId34"/>
    <p:sldId id="431" r:id="rId35"/>
    <p:sldId id="384" r:id="rId36"/>
    <p:sldId id="441" r:id="rId37"/>
    <p:sldId id="435" r:id="rId38"/>
    <p:sldId id="436" r:id="rId39"/>
    <p:sldId id="437" r:id="rId40"/>
    <p:sldId id="442" r:id="rId41"/>
    <p:sldId id="438" r:id="rId42"/>
    <p:sldId id="443" r:id="rId43"/>
    <p:sldId id="43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fen Bollmann" initials="SB" lastIdx="1" clrIdx="0">
    <p:extLst>
      <p:ext uri="{19B8F6BF-5375-455C-9EA6-DF929625EA0E}">
        <p15:presenceInfo xmlns:p15="http://schemas.microsoft.com/office/powerpoint/2012/main" userId="S::uqsbollm@uq.edu.au::350b8b09-3206-4a2b-8030-8fe41abaee26" providerId="AD"/>
      </p:ext>
    </p:extLst>
  </p:cmAuthor>
  <p:cmAuthor id="2" name="Wei Dai" initials="WD" lastIdx="1" clrIdx="1">
    <p:extLst>
      <p:ext uri="{19B8F6BF-5375-455C-9EA6-DF929625EA0E}">
        <p15:presenceInfo xmlns:p15="http://schemas.microsoft.com/office/powerpoint/2012/main" userId="Wei Da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800"/>
    <a:srgbClr val="51247A"/>
    <a:srgbClr val="962A8B"/>
    <a:srgbClr val="E62645"/>
    <a:srgbClr val="2EA836"/>
    <a:srgbClr val="D9AC6D"/>
    <a:srgbClr val="EB602B"/>
    <a:srgbClr val="4085C6"/>
    <a:srgbClr val="00A2C7"/>
    <a:srgbClr val="9994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365BAA-D966-EF42-9FFF-3E1D51278904}" v="34" dt="2020-12-10T02:29:25.529"/>
    <p1510:client id="{5896B0F3-BE54-40DF-B232-D7713459A1D3}" v="10" dt="2020-12-10T03:55:15.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72" y="391"/>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 Dai" userId="d9bd8c5e-7c27-4308-8b1f-c22710a41d7c" providerId="ADAL" clId="{26365BAA-D966-EF42-9FFF-3E1D51278904}"/>
    <pc:docChg chg="undo redo custSel modSld">
      <pc:chgData name="Wei Dai" userId="d9bd8c5e-7c27-4308-8b1f-c22710a41d7c" providerId="ADAL" clId="{26365BAA-D966-EF42-9FFF-3E1D51278904}" dt="2020-12-10T03:11:29.376" v="59" actId="1076"/>
      <pc:docMkLst>
        <pc:docMk/>
      </pc:docMkLst>
      <pc:sldChg chg="modSp">
        <pc:chgData name="Wei Dai" userId="d9bd8c5e-7c27-4308-8b1f-c22710a41d7c" providerId="ADAL" clId="{26365BAA-D966-EF42-9FFF-3E1D51278904}" dt="2020-12-10T02:29:25.529" v="33" actId="20577"/>
        <pc:sldMkLst>
          <pc:docMk/>
          <pc:sldMk cId="4119849764" sldId="374"/>
        </pc:sldMkLst>
        <pc:spChg chg="mod">
          <ac:chgData name="Wei Dai" userId="d9bd8c5e-7c27-4308-8b1f-c22710a41d7c" providerId="ADAL" clId="{26365BAA-D966-EF42-9FFF-3E1D51278904}" dt="2020-12-10T02:29:25.529" v="33" actId="20577"/>
          <ac:spMkLst>
            <pc:docMk/>
            <pc:sldMk cId="4119849764" sldId="374"/>
            <ac:spMk id="5" creationId="{B2D8FC75-E6D3-4A29-B806-35B48F6AB403}"/>
          </ac:spMkLst>
        </pc:spChg>
      </pc:sldChg>
      <pc:sldChg chg="modSp">
        <pc:chgData name="Wei Dai" userId="d9bd8c5e-7c27-4308-8b1f-c22710a41d7c" providerId="ADAL" clId="{26365BAA-D966-EF42-9FFF-3E1D51278904}" dt="2020-12-10T02:34:18.517" v="38" actId="1076"/>
        <pc:sldMkLst>
          <pc:docMk/>
          <pc:sldMk cId="2232037631" sldId="381"/>
        </pc:sldMkLst>
        <pc:picChg chg="mod">
          <ac:chgData name="Wei Dai" userId="d9bd8c5e-7c27-4308-8b1f-c22710a41d7c" providerId="ADAL" clId="{26365BAA-D966-EF42-9FFF-3E1D51278904}" dt="2020-12-10T02:34:18.517" v="38" actId="1076"/>
          <ac:picMkLst>
            <pc:docMk/>
            <pc:sldMk cId="2232037631" sldId="381"/>
            <ac:picMk id="1026" creationId="{566C1459-5F34-4634-A316-91ECEF1D46A0}"/>
          </ac:picMkLst>
        </pc:picChg>
      </pc:sldChg>
      <pc:sldChg chg="modSp">
        <pc:chgData name="Wei Dai" userId="d9bd8c5e-7c27-4308-8b1f-c22710a41d7c" providerId="ADAL" clId="{26365BAA-D966-EF42-9FFF-3E1D51278904}" dt="2020-12-10T02:50:13.326" v="51" actId="20577"/>
        <pc:sldMkLst>
          <pc:docMk/>
          <pc:sldMk cId="3603983943" sldId="383"/>
        </pc:sldMkLst>
        <pc:spChg chg="mod">
          <ac:chgData name="Wei Dai" userId="d9bd8c5e-7c27-4308-8b1f-c22710a41d7c" providerId="ADAL" clId="{26365BAA-D966-EF42-9FFF-3E1D51278904}" dt="2020-12-10T02:50:13.326" v="51" actId="20577"/>
          <ac:spMkLst>
            <pc:docMk/>
            <pc:sldMk cId="3603983943" sldId="383"/>
            <ac:spMk id="3" creationId="{9C819216-1D90-4FAD-A225-738F0A5B8C23}"/>
          </ac:spMkLst>
        </pc:spChg>
        <pc:picChg chg="mod">
          <ac:chgData name="Wei Dai" userId="d9bd8c5e-7c27-4308-8b1f-c22710a41d7c" providerId="ADAL" clId="{26365BAA-D966-EF42-9FFF-3E1D51278904}" dt="2020-12-10T02:50:11.768" v="49" actId="1076"/>
          <ac:picMkLst>
            <pc:docMk/>
            <pc:sldMk cId="3603983943" sldId="383"/>
            <ac:picMk id="2050" creationId="{17FF7FA5-F96E-4E29-BD3F-550337C9CDC6}"/>
          </ac:picMkLst>
        </pc:picChg>
      </pc:sldChg>
      <pc:sldChg chg="modSp">
        <pc:chgData name="Wei Dai" userId="d9bd8c5e-7c27-4308-8b1f-c22710a41d7c" providerId="ADAL" clId="{26365BAA-D966-EF42-9FFF-3E1D51278904}" dt="2020-12-10T03:11:29.376" v="59" actId="1076"/>
        <pc:sldMkLst>
          <pc:docMk/>
          <pc:sldMk cId="3623326342" sldId="399"/>
        </pc:sldMkLst>
        <pc:picChg chg="mod">
          <ac:chgData name="Wei Dai" userId="d9bd8c5e-7c27-4308-8b1f-c22710a41d7c" providerId="ADAL" clId="{26365BAA-D966-EF42-9FFF-3E1D51278904}" dt="2020-12-10T03:11:14.429" v="53" actId="14100"/>
          <ac:picMkLst>
            <pc:docMk/>
            <pc:sldMk cId="3623326342" sldId="399"/>
            <ac:picMk id="2050" creationId="{7E5BAFEB-4139-4E02-B900-28A8160A4158}"/>
          </ac:picMkLst>
        </pc:picChg>
        <pc:picChg chg="mod">
          <ac:chgData name="Wei Dai" userId="d9bd8c5e-7c27-4308-8b1f-c22710a41d7c" providerId="ADAL" clId="{26365BAA-D966-EF42-9FFF-3E1D51278904}" dt="2020-12-10T03:11:29.376" v="59" actId="1076"/>
          <ac:picMkLst>
            <pc:docMk/>
            <pc:sldMk cId="3623326342" sldId="399"/>
            <ac:picMk id="2054" creationId="{D99D5069-3F62-4521-BB0F-609C6A3F6AAD}"/>
          </ac:picMkLst>
        </pc:picChg>
      </pc:sldChg>
    </pc:docChg>
  </pc:docChgLst>
  <pc:docChgLst>
    <pc:chgData name="Wei Dai" userId="d9bd8c5e-7c27-4308-8b1f-c22710a41d7c" providerId="ADAL" clId="{5896B0F3-BE54-40DF-B232-D7713459A1D3}"/>
    <pc:docChg chg="custSel addSld delSld modSld sldOrd">
      <pc:chgData name="Wei Dai" userId="d9bd8c5e-7c27-4308-8b1f-c22710a41d7c" providerId="ADAL" clId="{5896B0F3-BE54-40DF-B232-D7713459A1D3}" dt="2020-12-10T03:55:44.687" v="24" actId="20577"/>
      <pc:docMkLst>
        <pc:docMk/>
      </pc:docMkLst>
      <pc:sldChg chg="ord">
        <pc:chgData name="Wei Dai" userId="d9bd8c5e-7c27-4308-8b1f-c22710a41d7c" providerId="ADAL" clId="{5896B0F3-BE54-40DF-B232-D7713459A1D3}" dt="2020-12-10T00:44:24.768" v="4"/>
        <pc:sldMkLst>
          <pc:docMk/>
          <pc:sldMk cId="971881116" sldId="384"/>
        </pc:sldMkLst>
      </pc:sldChg>
      <pc:sldChg chg="modSp mod">
        <pc:chgData name="Wei Dai" userId="d9bd8c5e-7c27-4308-8b1f-c22710a41d7c" providerId="ADAL" clId="{5896B0F3-BE54-40DF-B232-D7713459A1D3}" dt="2020-12-10T03:55:44.687" v="24" actId="20577"/>
        <pc:sldMkLst>
          <pc:docMk/>
          <pc:sldMk cId="860593851" sldId="400"/>
        </pc:sldMkLst>
        <pc:spChg chg="mod">
          <ac:chgData name="Wei Dai" userId="d9bd8c5e-7c27-4308-8b1f-c22710a41d7c" providerId="ADAL" clId="{5896B0F3-BE54-40DF-B232-D7713459A1D3}" dt="2020-12-10T03:55:44.687" v="24" actId="20577"/>
          <ac:spMkLst>
            <pc:docMk/>
            <pc:sldMk cId="860593851" sldId="400"/>
            <ac:spMk id="2" creationId="{A74AF6D5-A260-4BA3-AF56-6A94FFBB9EFC}"/>
          </ac:spMkLst>
        </pc:spChg>
      </pc:sldChg>
      <pc:sldChg chg="add del">
        <pc:chgData name="Wei Dai" userId="d9bd8c5e-7c27-4308-8b1f-c22710a41d7c" providerId="ADAL" clId="{5896B0F3-BE54-40DF-B232-D7713459A1D3}" dt="2020-12-10T00:40:56.087" v="2"/>
        <pc:sldMkLst>
          <pc:docMk/>
          <pc:sldMk cId="329119019" sldId="427"/>
        </pc:sldMkLst>
      </pc:sldChg>
      <pc:sldChg chg="add">
        <pc:chgData name="Wei Dai" userId="d9bd8c5e-7c27-4308-8b1f-c22710a41d7c" providerId="ADAL" clId="{5896B0F3-BE54-40DF-B232-D7713459A1D3}" dt="2020-12-10T00:40:56.087" v="2"/>
        <pc:sldMkLst>
          <pc:docMk/>
          <pc:sldMk cId="1579414477" sldId="428"/>
        </pc:sldMkLst>
      </pc:sldChg>
      <pc:sldChg chg="add">
        <pc:chgData name="Wei Dai" userId="d9bd8c5e-7c27-4308-8b1f-c22710a41d7c" providerId="ADAL" clId="{5896B0F3-BE54-40DF-B232-D7713459A1D3}" dt="2020-12-10T00:40:56.087" v="2"/>
        <pc:sldMkLst>
          <pc:docMk/>
          <pc:sldMk cId="591063797" sldId="429"/>
        </pc:sldMkLst>
      </pc:sldChg>
      <pc:sldChg chg="add">
        <pc:chgData name="Wei Dai" userId="d9bd8c5e-7c27-4308-8b1f-c22710a41d7c" providerId="ADAL" clId="{5896B0F3-BE54-40DF-B232-D7713459A1D3}" dt="2020-12-10T00:40:56.087" v="2"/>
        <pc:sldMkLst>
          <pc:docMk/>
          <pc:sldMk cId="1430096358" sldId="430"/>
        </pc:sldMkLst>
      </pc:sldChg>
      <pc:sldChg chg="add">
        <pc:chgData name="Wei Dai" userId="d9bd8c5e-7c27-4308-8b1f-c22710a41d7c" providerId="ADAL" clId="{5896B0F3-BE54-40DF-B232-D7713459A1D3}" dt="2020-12-10T00:40:56.087" v="2"/>
        <pc:sldMkLst>
          <pc:docMk/>
          <pc:sldMk cId="463821123" sldId="431"/>
        </pc:sldMkLst>
      </pc:sldChg>
      <pc:sldChg chg="add del">
        <pc:chgData name="Wei Dai" userId="d9bd8c5e-7c27-4308-8b1f-c22710a41d7c" providerId="ADAL" clId="{5896B0F3-BE54-40DF-B232-D7713459A1D3}" dt="2020-12-10T00:45:32.005" v="5" actId="47"/>
        <pc:sldMkLst>
          <pc:docMk/>
          <pc:sldMk cId="2212259279" sldId="432"/>
        </pc:sldMkLst>
      </pc:sldChg>
      <pc:sldChg chg="add del">
        <pc:chgData name="Wei Dai" userId="d9bd8c5e-7c27-4308-8b1f-c22710a41d7c" providerId="ADAL" clId="{5896B0F3-BE54-40DF-B232-D7713459A1D3}" dt="2020-12-10T00:45:32.005" v="5" actId="47"/>
        <pc:sldMkLst>
          <pc:docMk/>
          <pc:sldMk cId="813927899" sldId="433"/>
        </pc:sldMkLst>
      </pc:sldChg>
      <pc:sldChg chg="add">
        <pc:chgData name="Wei Dai" userId="d9bd8c5e-7c27-4308-8b1f-c22710a41d7c" providerId="ADAL" clId="{5896B0F3-BE54-40DF-B232-D7713459A1D3}" dt="2020-12-10T00:40:56.087" v="2"/>
        <pc:sldMkLst>
          <pc:docMk/>
          <pc:sldMk cId="688035750" sldId="435"/>
        </pc:sldMkLst>
      </pc:sldChg>
      <pc:sldChg chg="add">
        <pc:chgData name="Wei Dai" userId="d9bd8c5e-7c27-4308-8b1f-c22710a41d7c" providerId="ADAL" clId="{5896B0F3-BE54-40DF-B232-D7713459A1D3}" dt="2020-12-10T00:40:56.087" v="2"/>
        <pc:sldMkLst>
          <pc:docMk/>
          <pc:sldMk cId="3167647883" sldId="436"/>
        </pc:sldMkLst>
      </pc:sldChg>
      <pc:sldChg chg="add">
        <pc:chgData name="Wei Dai" userId="d9bd8c5e-7c27-4308-8b1f-c22710a41d7c" providerId="ADAL" clId="{5896B0F3-BE54-40DF-B232-D7713459A1D3}" dt="2020-12-10T00:40:56.087" v="2"/>
        <pc:sldMkLst>
          <pc:docMk/>
          <pc:sldMk cId="3171284716" sldId="437"/>
        </pc:sldMkLst>
      </pc:sldChg>
      <pc:sldChg chg="add">
        <pc:chgData name="Wei Dai" userId="d9bd8c5e-7c27-4308-8b1f-c22710a41d7c" providerId="ADAL" clId="{5896B0F3-BE54-40DF-B232-D7713459A1D3}" dt="2020-12-10T00:40:56.087" v="2"/>
        <pc:sldMkLst>
          <pc:docMk/>
          <pc:sldMk cId="4198930382" sldId="438"/>
        </pc:sldMkLst>
      </pc:sldChg>
      <pc:sldChg chg="add">
        <pc:chgData name="Wei Dai" userId="d9bd8c5e-7c27-4308-8b1f-c22710a41d7c" providerId="ADAL" clId="{5896B0F3-BE54-40DF-B232-D7713459A1D3}" dt="2020-12-10T00:40:56.087" v="2"/>
        <pc:sldMkLst>
          <pc:docMk/>
          <pc:sldMk cId="1412278637" sldId="439"/>
        </pc:sldMkLst>
      </pc:sldChg>
      <pc:sldChg chg="add">
        <pc:chgData name="Wei Dai" userId="d9bd8c5e-7c27-4308-8b1f-c22710a41d7c" providerId="ADAL" clId="{5896B0F3-BE54-40DF-B232-D7713459A1D3}" dt="2020-12-10T00:46:08.415" v="6"/>
        <pc:sldMkLst>
          <pc:docMk/>
          <pc:sldMk cId="2403913731" sldId="440"/>
        </pc:sldMkLst>
      </pc:sldChg>
      <pc:sldChg chg="add">
        <pc:chgData name="Wei Dai" userId="d9bd8c5e-7c27-4308-8b1f-c22710a41d7c" providerId="ADAL" clId="{5896B0F3-BE54-40DF-B232-D7713459A1D3}" dt="2020-12-10T00:46:18.959" v="7"/>
        <pc:sldMkLst>
          <pc:docMk/>
          <pc:sldMk cId="2851399824" sldId="441"/>
        </pc:sldMkLst>
      </pc:sldChg>
      <pc:sldChg chg="add">
        <pc:chgData name="Wei Dai" userId="d9bd8c5e-7c27-4308-8b1f-c22710a41d7c" providerId="ADAL" clId="{5896B0F3-BE54-40DF-B232-D7713459A1D3}" dt="2020-12-10T00:47:15.994" v="8"/>
        <pc:sldMkLst>
          <pc:docMk/>
          <pc:sldMk cId="4071741631" sldId="442"/>
        </pc:sldMkLst>
      </pc:sldChg>
      <pc:sldChg chg="add">
        <pc:chgData name="Wei Dai" userId="d9bd8c5e-7c27-4308-8b1f-c22710a41d7c" providerId="ADAL" clId="{5896B0F3-BE54-40DF-B232-D7713459A1D3}" dt="2020-12-10T00:47:18.727" v="9"/>
        <pc:sldMkLst>
          <pc:docMk/>
          <pc:sldMk cId="2513668791" sldId="443"/>
        </pc:sldMkLst>
      </pc:sldChg>
    </pc:docChg>
  </pc:docChgLst>
  <pc:docChgLst>
    <pc:chgData name="Wei Dai" userId="d9bd8c5e-7c27-4308-8b1f-c22710a41d7c" providerId="ADAL" clId="{8E5A2E01-16B9-4058-8414-63EAD95246DA}"/>
    <pc:docChg chg="undo custSel modSld">
      <pc:chgData name="Wei Dai" userId="d9bd8c5e-7c27-4308-8b1f-c22710a41d7c" providerId="ADAL" clId="{8E5A2E01-16B9-4058-8414-63EAD95246DA}" dt="2020-12-10T03:52:50.131" v="84" actId="20577"/>
      <pc:docMkLst>
        <pc:docMk/>
      </pc:docMkLst>
      <pc:sldChg chg="modSp">
        <pc:chgData name="Wei Dai" userId="d9bd8c5e-7c27-4308-8b1f-c22710a41d7c" providerId="ADAL" clId="{8E5A2E01-16B9-4058-8414-63EAD95246DA}" dt="2020-12-10T03:24:24.929" v="31" actId="20577"/>
        <pc:sldMkLst>
          <pc:docMk/>
          <pc:sldMk cId="4119849764" sldId="374"/>
        </pc:sldMkLst>
        <pc:spChg chg="mod">
          <ac:chgData name="Wei Dai" userId="d9bd8c5e-7c27-4308-8b1f-c22710a41d7c" providerId="ADAL" clId="{8E5A2E01-16B9-4058-8414-63EAD95246DA}" dt="2020-12-10T03:24:24.929" v="31" actId="20577"/>
          <ac:spMkLst>
            <pc:docMk/>
            <pc:sldMk cId="4119849764" sldId="374"/>
            <ac:spMk id="5" creationId="{B2D8FC75-E6D3-4A29-B806-35B48F6AB403}"/>
          </ac:spMkLst>
        </pc:spChg>
      </pc:sldChg>
      <pc:sldChg chg="modSp">
        <pc:chgData name="Wei Dai" userId="d9bd8c5e-7c27-4308-8b1f-c22710a41d7c" providerId="ADAL" clId="{8E5A2E01-16B9-4058-8414-63EAD95246DA}" dt="2020-12-10T03:24:14.982" v="30" actId="15"/>
        <pc:sldMkLst>
          <pc:docMk/>
          <pc:sldMk cId="1681841519" sldId="375"/>
        </pc:sldMkLst>
        <pc:spChg chg="mod">
          <ac:chgData name="Wei Dai" userId="d9bd8c5e-7c27-4308-8b1f-c22710a41d7c" providerId="ADAL" clId="{8E5A2E01-16B9-4058-8414-63EAD95246DA}" dt="2020-12-10T03:24:14.982" v="30" actId="15"/>
          <ac:spMkLst>
            <pc:docMk/>
            <pc:sldMk cId="1681841519" sldId="375"/>
            <ac:spMk id="2" creationId="{0F5FCD96-7EB3-40B0-A430-6E550ED05344}"/>
          </ac:spMkLst>
        </pc:spChg>
        <pc:spChg chg="mod">
          <ac:chgData name="Wei Dai" userId="d9bd8c5e-7c27-4308-8b1f-c22710a41d7c" providerId="ADAL" clId="{8E5A2E01-16B9-4058-8414-63EAD95246DA}" dt="2020-12-10T03:23:45.978" v="28"/>
          <ac:spMkLst>
            <pc:docMk/>
            <pc:sldMk cId="1681841519" sldId="375"/>
            <ac:spMk id="3" creationId="{F2508987-C223-4AE7-9A72-DF68C3699E28}"/>
          </ac:spMkLst>
        </pc:spChg>
      </pc:sldChg>
      <pc:sldChg chg="addSp delSp modSp">
        <pc:chgData name="Wei Dai" userId="d9bd8c5e-7c27-4308-8b1f-c22710a41d7c" providerId="ADAL" clId="{8E5A2E01-16B9-4058-8414-63EAD95246DA}" dt="2020-12-10T03:43:44.722" v="68" actId="1076"/>
        <pc:sldMkLst>
          <pc:docMk/>
          <pc:sldMk cId="3603983943" sldId="383"/>
        </pc:sldMkLst>
        <pc:spChg chg="mod">
          <ac:chgData name="Wei Dai" userId="d9bd8c5e-7c27-4308-8b1f-c22710a41d7c" providerId="ADAL" clId="{8E5A2E01-16B9-4058-8414-63EAD95246DA}" dt="2020-12-10T03:41:57.194" v="56" actId="1076"/>
          <ac:spMkLst>
            <pc:docMk/>
            <pc:sldMk cId="3603983943" sldId="383"/>
            <ac:spMk id="2" creationId="{86868EC6-0CF4-412E-ABEC-E1CE98459FC9}"/>
          </ac:spMkLst>
        </pc:spChg>
        <pc:picChg chg="add mod">
          <ac:chgData name="Wei Dai" userId="d9bd8c5e-7c27-4308-8b1f-c22710a41d7c" providerId="ADAL" clId="{8E5A2E01-16B9-4058-8414-63EAD95246DA}" dt="2020-12-10T03:43:37.425" v="65" actId="1076"/>
          <ac:picMkLst>
            <pc:docMk/>
            <pc:sldMk cId="3603983943" sldId="383"/>
            <ac:picMk id="9" creationId="{0CC32F8F-52BC-4572-9CE4-955E51ED80F3}"/>
          </ac:picMkLst>
        </pc:picChg>
        <pc:picChg chg="add mod">
          <ac:chgData name="Wei Dai" userId="d9bd8c5e-7c27-4308-8b1f-c22710a41d7c" providerId="ADAL" clId="{8E5A2E01-16B9-4058-8414-63EAD95246DA}" dt="2020-12-10T03:43:37.425" v="65" actId="1076"/>
          <ac:picMkLst>
            <pc:docMk/>
            <pc:sldMk cId="3603983943" sldId="383"/>
            <ac:picMk id="10" creationId="{849D138B-B2BE-44C7-AE38-8E1333705656}"/>
          </ac:picMkLst>
        </pc:picChg>
        <pc:picChg chg="add mod">
          <ac:chgData name="Wei Dai" userId="d9bd8c5e-7c27-4308-8b1f-c22710a41d7c" providerId="ADAL" clId="{8E5A2E01-16B9-4058-8414-63EAD95246DA}" dt="2020-12-10T03:41:57.194" v="56" actId="1076"/>
          <ac:picMkLst>
            <pc:docMk/>
            <pc:sldMk cId="3603983943" sldId="383"/>
            <ac:picMk id="11" creationId="{A08D2068-5D7A-4FDE-BB81-6F853B8AC9CE}"/>
          </ac:picMkLst>
        </pc:picChg>
        <pc:picChg chg="add mod">
          <ac:chgData name="Wei Dai" userId="d9bd8c5e-7c27-4308-8b1f-c22710a41d7c" providerId="ADAL" clId="{8E5A2E01-16B9-4058-8414-63EAD95246DA}" dt="2020-12-10T03:41:57.194" v="56" actId="1076"/>
          <ac:picMkLst>
            <pc:docMk/>
            <pc:sldMk cId="3603983943" sldId="383"/>
            <ac:picMk id="12" creationId="{D0789D59-3FD2-40D6-A078-FC9D78E4841B}"/>
          </ac:picMkLst>
        </pc:picChg>
        <pc:picChg chg="mod">
          <ac:chgData name="Wei Dai" userId="d9bd8c5e-7c27-4308-8b1f-c22710a41d7c" providerId="ADAL" clId="{8E5A2E01-16B9-4058-8414-63EAD95246DA}" dt="2020-12-10T03:41:57.194" v="56" actId="1076"/>
          <ac:picMkLst>
            <pc:docMk/>
            <pc:sldMk cId="3603983943" sldId="383"/>
            <ac:picMk id="26" creationId="{2C345F60-E8AB-49F7-8FE5-DF1DC481BDEA}"/>
          </ac:picMkLst>
        </pc:picChg>
        <pc:picChg chg="del">
          <ac:chgData name="Wei Dai" userId="d9bd8c5e-7c27-4308-8b1f-c22710a41d7c" providerId="ADAL" clId="{8E5A2E01-16B9-4058-8414-63EAD95246DA}" dt="2020-12-10T03:41:14.894" v="40" actId="478"/>
          <ac:picMkLst>
            <pc:docMk/>
            <pc:sldMk cId="3603983943" sldId="383"/>
            <ac:picMk id="2050" creationId="{17FF7FA5-F96E-4E29-BD3F-550337C9CDC6}"/>
          </ac:picMkLst>
        </pc:picChg>
        <pc:picChg chg="mod">
          <ac:chgData name="Wei Dai" userId="d9bd8c5e-7c27-4308-8b1f-c22710a41d7c" providerId="ADAL" clId="{8E5A2E01-16B9-4058-8414-63EAD95246DA}" dt="2020-12-10T03:43:44.722" v="68" actId="1076"/>
          <ac:picMkLst>
            <pc:docMk/>
            <pc:sldMk cId="3603983943" sldId="383"/>
            <ac:picMk id="2052" creationId="{EC358079-3BAA-4F93-A775-704E66747FC7}"/>
          </ac:picMkLst>
        </pc:picChg>
        <pc:cxnChg chg="add mod">
          <ac:chgData name="Wei Dai" userId="d9bd8c5e-7c27-4308-8b1f-c22710a41d7c" providerId="ADAL" clId="{8E5A2E01-16B9-4058-8414-63EAD95246DA}" dt="2020-12-10T03:42:21.010" v="61" actId="11529"/>
          <ac:cxnSpMkLst>
            <pc:docMk/>
            <pc:sldMk cId="3603983943" sldId="383"/>
            <ac:cxnSpMk id="14" creationId="{E8AC5CF7-F91D-485F-9B31-CBAC0493571F}"/>
          </ac:cxnSpMkLst>
        </pc:cxnChg>
        <pc:cxnChg chg="add mod">
          <ac:chgData name="Wei Dai" userId="d9bd8c5e-7c27-4308-8b1f-c22710a41d7c" providerId="ADAL" clId="{8E5A2E01-16B9-4058-8414-63EAD95246DA}" dt="2020-12-10T03:42:24.650" v="62" actId="11529"/>
          <ac:cxnSpMkLst>
            <pc:docMk/>
            <pc:sldMk cId="3603983943" sldId="383"/>
            <ac:cxnSpMk id="16" creationId="{A1E232D9-5DD1-4FC3-BA70-536B5C946D41}"/>
          </ac:cxnSpMkLst>
        </pc:cxnChg>
      </pc:sldChg>
      <pc:sldChg chg="modSp">
        <pc:chgData name="Wei Dai" userId="d9bd8c5e-7c27-4308-8b1f-c22710a41d7c" providerId="ADAL" clId="{8E5A2E01-16B9-4058-8414-63EAD95246DA}" dt="2020-12-10T03:52:50.131" v="84" actId="20577"/>
        <pc:sldMkLst>
          <pc:docMk/>
          <pc:sldMk cId="1468701049" sldId="385"/>
        </pc:sldMkLst>
        <pc:spChg chg="mod">
          <ac:chgData name="Wei Dai" userId="d9bd8c5e-7c27-4308-8b1f-c22710a41d7c" providerId="ADAL" clId="{8E5A2E01-16B9-4058-8414-63EAD95246DA}" dt="2020-12-10T03:52:50.131" v="84" actId="20577"/>
          <ac:spMkLst>
            <pc:docMk/>
            <pc:sldMk cId="1468701049" sldId="385"/>
            <ac:spMk id="3" creationId="{43A1AC4A-DABF-438C-B84C-604DCCA69A59}"/>
          </ac:spMkLst>
        </pc:spChg>
      </pc:sldChg>
      <pc:sldChg chg="modSp">
        <pc:chgData name="Wei Dai" userId="d9bd8c5e-7c27-4308-8b1f-c22710a41d7c" providerId="ADAL" clId="{8E5A2E01-16B9-4058-8414-63EAD95246DA}" dt="2020-12-10T03:51:41.981" v="76" actId="20577"/>
        <pc:sldMkLst>
          <pc:docMk/>
          <pc:sldMk cId="693754201" sldId="389"/>
        </pc:sldMkLst>
        <pc:spChg chg="mod">
          <ac:chgData name="Wei Dai" userId="d9bd8c5e-7c27-4308-8b1f-c22710a41d7c" providerId="ADAL" clId="{8E5A2E01-16B9-4058-8414-63EAD95246DA}" dt="2020-12-10T03:51:41.981" v="76" actId="20577"/>
          <ac:spMkLst>
            <pc:docMk/>
            <pc:sldMk cId="693754201" sldId="389"/>
            <ac:spMk id="2" creationId="{5802B9C4-50A0-4B3B-A1ED-233A3E69627E}"/>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9-16T13:58:40.877" idx="1">
    <p:pos x="10" y="10"/>
    <p:text/>
    <p:extLst>
      <p:ext uri="{C676402C-5697-4E1C-873F-D02D1690AC5C}">
        <p15:threadingInfo xmlns:p15="http://schemas.microsoft.com/office/powerpoint/2012/main" timeZoneBias="-6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2A36AD-C140-47B5-A0AA-2808AF1C1C9D}" type="datetimeFigureOut">
              <a:rPr lang="en-AU" smtClean="0"/>
              <a:t>10/12/2020</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3829E-EB69-4A98-9D54-8D6822520B27}" type="datetimeFigureOut">
              <a:rPr lang="en-AU" smtClean="0"/>
              <a:t>10/12/2020</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owardsdatascience.com/region-proposal-network-a-detailed-view-1305c7875853"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igitalbridge.com/blog/how-we-use-image-semantic-segmenta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1</a:t>
            </a:fld>
            <a:endParaRPr lang="en-AU"/>
          </a:p>
        </p:txBody>
      </p:sp>
    </p:spTree>
    <p:extLst>
      <p:ext uri="{BB962C8B-B14F-4D97-AF65-F5344CB8AC3E}">
        <p14:creationId xmlns:p14="http://schemas.microsoft.com/office/powerpoint/2010/main" val="225069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Encoder-decoder:</a:t>
            </a:r>
          </a:p>
          <a:p>
            <a:r>
              <a:rPr lang="en-AU"/>
              <a:t>Learn to map data-points from an input domain to an output domain via two-stage network</a:t>
            </a:r>
          </a:p>
          <a:p>
            <a:endParaRPr lang="en-AU"/>
          </a:p>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12</a:t>
            </a:fld>
            <a:endParaRPr lang="en-AU"/>
          </a:p>
        </p:txBody>
      </p:sp>
    </p:spTree>
    <p:extLst>
      <p:ext uri="{BB962C8B-B14F-4D97-AF65-F5344CB8AC3E}">
        <p14:creationId xmlns:p14="http://schemas.microsoft.com/office/powerpoint/2010/main" val="420989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err="1"/>
              <a:t>Unpooling</a:t>
            </a:r>
            <a:r>
              <a:rPr lang="en-AU"/>
              <a:t>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The position of each maximum value during max-pooling is remember for un-pooling</a:t>
            </a:r>
          </a:p>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13</a:t>
            </a:fld>
            <a:endParaRPr lang="en-AU"/>
          </a:p>
        </p:txBody>
      </p:sp>
    </p:spTree>
    <p:extLst>
      <p:ext uri="{BB962C8B-B14F-4D97-AF65-F5344CB8AC3E}">
        <p14:creationId xmlns:p14="http://schemas.microsoft.com/office/powerpoint/2010/main" val="1706340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a:t>FCN like </a:t>
            </a:r>
            <a:r>
              <a:rPr lang="en-AU" err="1"/>
              <a:t>architerture</a:t>
            </a:r>
            <a:r>
              <a:rPr lang="en-AU"/>
              <a:t> that extracts features with 3 by 3 convolutions</a:t>
            </a:r>
          </a:p>
          <a:p>
            <a:pPr marL="228600" indent="-228600">
              <a:buAutoNum type="arabicPeriod"/>
            </a:pPr>
            <a:r>
              <a:rPr lang="en-AU"/>
              <a:t>Talk about different path</a:t>
            </a:r>
          </a:p>
          <a:p>
            <a:pPr marL="228600" indent="-228600">
              <a:buAutoNum type="arabicPeriod"/>
            </a:pPr>
            <a:r>
              <a:rPr lang="en-AU"/>
              <a:t>Reducing the number of feature maps while increasing their dimensions </a:t>
            </a:r>
          </a:p>
          <a:p>
            <a:pPr marL="228600" indent="-228600">
              <a:buAutoNum type="arabicPeriod"/>
            </a:pPr>
            <a:r>
              <a:rPr lang="en-AU"/>
              <a:t>Finally, 1 by 1 convolution layer to generate segmentation map using feature maps</a:t>
            </a:r>
          </a:p>
        </p:txBody>
      </p:sp>
      <p:sp>
        <p:nvSpPr>
          <p:cNvPr id="4" name="Slide Number Placeholder 3"/>
          <p:cNvSpPr>
            <a:spLocks noGrp="1"/>
          </p:cNvSpPr>
          <p:nvPr>
            <p:ph type="sldNum" sz="quarter" idx="5"/>
          </p:nvPr>
        </p:nvSpPr>
        <p:spPr/>
        <p:txBody>
          <a:bodyPr/>
          <a:lstStyle/>
          <a:p>
            <a:fld id="{0EF05BAA-92F6-4DEA-A832-E4B15A2F525C}" type="slidenum">
              <a:rPr lang="en-AU" smtClean="0"/>
              <a:t>15</a:t>
            </a:fld>
            <a:endParaRPr lang="en-AU"/>
          </a:p>
        </p:txBody>
      </p:sp>
    </p:spTree>
    <p:extLst>
      <p:ext uri="{BB962C8B-B14F-4D97-AF65-F5344CB8AC3E}">
        <p14:creationId xmlns:p14="http://schemas.microsoft.com/office/powerpoint/2010/main" val="1359842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Con: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sz="1200"/>
              <a:t>Up-sampling is needed to reconstruct images which introduce large the number of parameters, thus, increase computational cost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sz="1200"/>
              <a:t>Spatial resolution of the resulting feature map are reduced significantly, which leads to poor prediction on multi-scale objects and uncertainty near object boundaries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AU" sz="1200"/>
          </a:p>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17</a:t>
            </a:fld>
            <a:endParaRPr lang="en-AU"/>
          </a:p>
        </p:txBody>
      </p:sp>
    </p:spTree>
    <p:extLst>
      <p:ext uri="{BB962C8B-B14F-4D97-AF65-F5344CB8AC3E}">
        <p14:creationId xmlns:p14="http://schemas.microsoft.com/office/powerpoint/2010/main" val="368320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a:solidFill>
                  <a:schemeClr val="tx1"/>
                </a:solidFill>
                <a:effectLst/>
                <a:latin typeface="+mn-lt"/>
                <a:ea typeface="+mn-ea"/>
                <a:cs typeface="+mn-cs"/>
              </a:rPr>
              <a:t>What is </a:t>
            </a:r>
            <a:r>
              <a:rPr lang="en-AU" sz="1200" b="0" i="0" kern="1200" err="1">
                <a:solidFill>
                  <a:schemeClr val="tx1"/>
                </a:solidFill>
                <a:effectLst/>
                <a:latin typeface="+mn-lt"/>
                <a:ea typeface="+mn-ea"/>
                <a:cs typeface="+mn-cs"/>
              </a:rPr>
              <a:t>cfr</a:t>
            </a:r>
            <a:r>
              <a:rPr lang="en-AU" sz="1200" b="0" i="0" kern="1200">
                <a:solidFill>
                  <a:schemeClr val="tx1"/>
                </a:solidFill>
                <a:effectLst/>
                <a:latin typeface="+mn-lt"/>
                <a:ea typeface="+mn-ea"/>
                <a:cs typeface="+mn-cs"/>
              </a:rPr>
              <a:t>?</a:t>
            </a:r>
          </a:p>
          <a:p>
            <a:r>
              <a:rPr lang="en-AU"/>
              <a:t>1. Conditional Random Field (CRF) is a graphical model where nodes are locally connected. It calculates the output probabilities at each node given </a:t>
            </a:r>
            <a:r>
              <a:rPr lang="en-AU" err="1"/>
              <a:t>neighborhood</a:t>
            </a:r>
            <a:r>
              <a:rPr lang="en-AU"/>
              <a:t> information </a:t>
            </a:r>
            <a:r>
              <a:rPr lang="en-AU" err="1"/>
              <a:t>w.r.t.</a:t>
            </a:r>
            <a:r>
              <a:rPr lang="en-AU"/>
              <a:t> some predefined energy function </a:t>
            </a:r>
          </a:p>
          <a:p>
            <a:r>
              <a:rPr lang="en-AU" sz="1200" b="0" i="0" kern="1200">
                <a:solidFill>
                  <a:schemeClr val="tx1"/>
                </a:solidFill>
                <a:effectLst/>
                <a:latin typeface="+mn-lt"/>
                <a:ea typeface="+mn-ea"/>
                <a:cs typeface="+mn-cs"/>
              </a:rPr>
              <a:t>2. </a:t>
            </a:r>
            <a:r>
              <a:rPr lang="en-AU"/>
              <a:t>Local approximation - only information at adjacent nodes is taken into consideration</a:t>
            </a:r>
          </a:p>
          <a:p>
            <a:r>
              <a:rPr lang="en-AU" sz="1200" b="0" i="0" kern="1200">
                <a:solidFill>
                  <a:schemeClr val="tx1"/>
                </a:solidFill>
                <a:effectLst/>
                <a:latin typeface="+mn-lt"/>
                <a:ea typeface="+mn-ea"/>
                <a:cs typeface="+mn-cs"/>
              </a:rPr>
              <a:t>3.</a:t>
            </a:r>
            <a:r>
              <a:rPr lang="en-AU"/>
              <a:t> DCNN’s outputs probability vectors at each pixel, then CRF refines the output</a:t>
            </a:r>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r>
              <a:rPr lang="en-AU" sz="1200" b="0" i="0" kern="1200">
                <a:solidFill>
                  <a:schemeClr val="tx1"/>
                </a:solidFill>
                <a:effectLst/>
                <a:latin typeface="+mn-lt"/>
                <a:ea typeface="+mn-ea"/>
                <a:cs typeface="+mn-cs"/>
              </a:rPr>
              <a:t>What does CRF do?</a:t>
            </a:r>
          </a:p>
          <a:p>
            <a:r>
              <a:rPr lang="en-AU" sz="1200" b="0" i="0" kern="1200">
                <a:solidFill>
                  <a:schemeClr val="tx1"/>
                </a:solidFill>
                <a:effectLst/>
                <a:latin typeface="+mn-lt"/>
                <a:ea typeface="+mn-ea"/>
                <a:cs typeface="+mn-cs"/>
              </a:rPr>
              <a:t>The CRF potentials incorporate smoothness terms that maximize label agreement between similar pixels, and can integrate more elaborate terms that model contextual relationships between object classes</a:t>
            </a:r>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18</a:t>
            </a:fld>
            <a:endParaRPr lang="en-AU"/>
          </a:p>
        </p:txBody>
      </p:sp>
    </p:spTree>
    <p:extLst>
      <p:ext uri="{BB962C8B-B14F-4D97-AF65-F5344CB8AC3E}">
        <p14:creationId xmlns:p14="http://schemas.microsoft.com/office/powerpoint/2010/main" val="4032579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19</a:t>
            </a:fld>
            <a:endParaRPr lang="en-AU"/>
          </a:p>
        </p:txBody>
      </p:sp>
    </p:spTree>
    <p:extLst>
      <p:ext uri="{BB962C8B-B14F-4D97-AF65-F5344CB8AC3E}">
        <p14:creationId xmlns:p14="http://schemas.microsoft.com/office/powerpoint/2010/main" val="138704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sz="1200" b="0" i="0" kern="1200">
                <a:solidFill>
                  <a:schemeClr val="tx1"/>
                </a:solidFill>
                <a:effectLst/>
                <a:latin typeface="+mn-lt"/>
                <a:ea typeface="+mn-ea"/>
                <a:cs typeface="+mn-cs"/>
              </a:rPr>
              <a:t>Standard conv and pooling are performed which makes the output stride increasing, i.e. the output feature map smaller, when going deeper.</a:t>
            </a:r>
          </a:p>
          <a:p>
            <a:pPr marL="228600" indent="-228600">
              <a:buAutoNum type="arabicPeriod"/>
            </a:pPr>
            <a:r>
              <a:rPr lang="en-AU" sz="1200" b="0" i="0" kern="1200">
                <a:solidFill>
                  <a:schemeClr val="tx1"/>
                </a:solidFill>
                <a:effectLst/>
                <a:latin typeface="+mn-lt"/>
                <a:ea typeface="+mn-ea"/>
                <a:cs typeface="+mn-cs"/>
              </a:rPr>
              <a:t>However, consecutive striding is harmful for semantic segmentation because location/spatial information is lost at the deeper layers.</a:t>
            </a:r>
          </a:p>
          <a:p>
            <a:pPr marL="228600" indent="-228600">
              <a:buAutoNum type="arabicPeriod"/>
            </a:pPr>
            <a:r>
              <a:rPr lang="en-AU" sz="1200" b="0" i="0" kern="1200">
                <a:solidFill>
                  <a:schemeClr val="tx1"/>
                </a:solidFill>
                <a:effectLst/>
                <a:latin typeface="+mn-lt"/>
                <a:ea typeface="+mn-ea"/>
                <a:cs typeface="+mn-cs"/>
              </a:rPr>
              <a:t>With </a:t>
            </a:r>
            <a:r>
              <a:rPr lang="en-AU" sz="1200" b="0" i="0" kern="1200" err="1">
                <a:solidFill>
                  <a:schemeClr val="tx1"/>
                </a:solidFill>
                <a:effectLst/>
                <a:latin typeface="+mn-lt"/>
                <a:ea typeface="+mn-ea"/>
                <a:cs typeface="+mn-cs"/>
              </a:rPr>
              <a:t>atrous</a:t>
            </a:r>
            <a:r>
              <a:rPr lang="en-AU" sz="1200" b="0" i="0" kern="1200">
                <a:solidFill>
                  <a:schemeClr val="tx1"/>
                </a:solidFill>
                <a:effectLst/>
                <a:latin typeface="+mn-lt"/>
                <a:ea typeface="+mn-ea"/>
                <a:cs typeface="+mn-cs"/>
              </a:rPr>
              <a:t> conv, we can keep the stride constant fixed but with larger receptive field without increasing the number of parameters or the amount of computation.</a:t>
            </a:r>
          </a:p>
          <a:p>
            <a:pPr marL="228600" indent="-228600">
              <a:buAutoNum type="arabicPeriod"/>
            </a:pPr>
            <a:endParaRPr lang="en-AU"/>
          </a:p>
          <a:p>
            <a:pPr marL="228600" indent="-228600">
              <a:buAutoNum type="arabicPeriod"/>
            </a:pPr>
            <a:endParaRPr lang="en-AU"/>
          </a:p>
          <a:p>
            <a:pPr marL="0" indent="0">
              <a:buNone/>
            </a:pPr>
            <a:r>
              <a:rPr lang="en-AU"/>
              <a:t>Original problem for ASPP”</a:t>
            </a:r>
          </a:p>
          <a:p>
            <a:pPr marL="0" indent="0">
              <a:buNone/>
            </a:pPr>
            <a:r>
              <a:rPr lang="en-AU"/>
              <a:t>1. as the sampling rate becomes larger, the number of valid filter weights (i.e., the weights that are applied to the valid feature region, instead of padded zeros) becomes smaller.  </a:t>
            </a:r>
            <a:r>
              <a:rPr lang="en-AU" err="1"/>
              <a:t>Eg.</a:t>
            </a:r>
            <a:r>
              <a:rPr lang="en-AU"/>
              <a:t>  We have a image with size of 60 by 60  and a filter with size of 3 by 3. if the dilated rate is close the image size, only the middle weight within the filter still cover the valid image, rest will be padded zeros.</a:t>
            </a:r>
          </a:p>
        </p:txBody>
      </p:sp>
      <p:sp>
        <p:nvSpPr>
          <p:cNvPr id="4" name="Slide Number Placeholder 3"/>
          <p:cNvSpPr>
            <a:spLocks noGrp="1"/>
          </p:cNvSpPr>
          <p:nvPr>
            <p:ph type="sldNum" sz="quarter" idx="5"/>
          </p:nvPr>
        </p:nvSpPr>
        <p:spPr/>
        <p:txBody>
          <a:bodyPr/>
          <a:lstStyle/>
          <a:p>
            <a:fld id="{0EF05BAA-92F6-4DEA-A832-E4B15A2F525C}" type="slidenum">
              <a:rPr lang="en-AU" smtClean="0"/>
              <a:t>20</a:t>
            </a:fld>
            <a:endParaRPr lang="en-AU"/>
          </a:p>
        </p:txBody>
      </p:sp>
    </p:spTree>
    <p:extLst>
      <p:ext uri="{BB962C8B-B14F-4D97-AF65-F5344CB8AC3E}">
        <p14:creationId xmlns:p14="http://schemas.microsoft.com/office/powerpoint/2010/main" val="2969764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err="1"/>
              <a:t>depthwise</a:t>
            </a:r>
            <a:r>
              <a:rPr lang="en-AU"/>
              <a:t> convolution performs a spatial convolution independently for each input channel</a:t>
            </a:r>
          </a:p>
          <a:p>
            <a:pPr marL="228600" indent="-228600">
              <a:buAutoNum type="arabicPeriod"/>
            </a:pPr>
            <a:r>
              <a:rPr lang="en-AU"/>
              <a:t>pointwise convolution is employed to combine the output from the </a:t>
            </a:r>
            <a:r>
              <a:rPr lang="en-AU" err="1"/>
              <a:t>depthwise</a:t>
            </a:r>
            <a:r>
              <a:rPr lang="en-AU"/>
              <a:t> convolution</a:t>
            </a:r>
          </a:p>
        </p:txBody>
      </p:sp>
      <p:sp>
        <p:nvSpPr>
          <p:cNvPr id="4" name="Slide Number Placeholder 3"/>
          <p:cNvSpPr>
            <a:spLocks noGrp="1"/>
          </p:cNvSpPr>
          <p:nvPr>
            <p:ph type="sldNum" sz="quarter" idx="5"/>
          </p:nvPr>
        </p:nvSpPr>
        <p:spPr/>
        <p:txBody>
          <a:bodyPr/>
          <a:lstStyle/>
          <a:p>
            <a:fld id="{0EF05BAA-92F6-4DEA-A832-E4B15A2F525C}" type="slidenum">
              <a:rPr lang="en-AU" smtClean="0"/>
              <a:t>21</a:t>
            </a:fld>
            <a:endParaRPr lang="en-AU"/>
          </a:p>
        </p:txBody>
      </p:sp>
    </p:spTree>
    <p:extLst>
      <p:ext uri="{BB962C8B-B14F-4D97-AF65-F5344CB8AC3E}">
        <p14:creationId xmlns:p14="http://schemas.microsoft.com/office/powerpoint/2010/main" val="45731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a:t>Use region proposal with selective search to generate 2000 different sub-regions from input image</a:t>
            </a:r>
          </a:p>
          <a:p>
            <a:pPr marL="228600" indent="-228600">
              <a:buAutoNum type="arabicPeriod"/>
            </a:pPr>
            <a:r>
              <a:rPr lang="en-AU"/>
              <a:t>Use CNN such as </a:t>
            </a:r>
            <a:r>
              <a:rPr lang="en-AU" err="1"/>
              <a:t>AlexNet</a:t>
            </a:r>
            <a:r>
              <a:rPr lang="en-AU"/>
              <a:t> to create a feature vector representing each region separately. CNN is normally pretrained</a:t>
            </a:r>
          </a:p>
          <a:p>
            <a:pPr marL="228600" indent="-228600">
              <a:buAutoNum type="arabicPeriod"/>
            </a:pPr>
            <a:r>
              <a:rPr lang="en-AU"/>
              <a:t>Remove the final </a:t>
            </a:r>
            <a:r>
              <a:rPr lang="en-AU" err="1"/>
              <a:t>softmax</a:t>
            </a:r>
            <a:r>
              <a:rPr lang="en-AU"/>
              <a:t> activation, so the network produce a vector after FC layer</a:t>
            </a:r>
          </a:p>
          <a:p>
            <a:pPr marL="228600" indent="-228600">
              <a:buAutoNum type="arabicPeriod"/>
            </a:pPr>
            <a:r>
              <a:rPr lang="en-AU"/>
              <a:t>Train one SVM for each class and use them to classify which class that feature vector belongs to</a:t>
            </a:r>
          </a:p>
          <a:p>
            <a:pPr marL="228600" indent="-228600">
              <a:buAutoNum type="arabicPeriod"/>
            </a:pPr>
            <a:r>
              <a:rPr lang="en-AU"/>
              <a:t>Use non-maximum suppression to reduce the number of the proposal. How? We reject an image proposal if it has an </a:t>
            </a:r>
            <a:r>
              <a:rPr lang="en-AU" err="1"/>
              <a:t>hige</a:t>
            </a:r>
            <a:r>
              <a:rPr lang="en-AU"/>
              <a:t> </a:t>
            </a:r>
            <a:r>
              <a:rPr lang="en-AU" err="1"/>
              <a:t>IoU</a:t>
            </a:r>
            <a:r>
              <a:rPr lang="en-AU"/>
              <a:t> overlap with a </a:t>
            </a:r>
            <a:r>
              <a:rPr lang="en-AU" err="1"/>
              <a:t>a</a:t>
            </a:r>
            <a:r>
              <a:rPr lang="en-AU"/>
              <a:t> proposal with higher score calculated by SVM.</a:t>
            </a:r>
          </a:p>
          <a:p>
            <a:pPr marL="228600" indent="-228600">
              <a:buAutoNum type="arabicPeriod"/>
            </a:pPr>
            <a:r>
              <a:rPr lang="en-AU"/>
              <a:t>Use bounding box regressor to improve the precision of bounding box or the selected image proposal (centre, height, width of region proposal as input, </a:t>
            </a:r>
            <a:r>
              <a:rPr lang="en-AU" err="1"/>
              <a:t>groud</a:t>
            </a:r>
            <a:r>
              <a:rPr lang="en-AU"/>
              <a:t> truth bounding box as label)</a:t>
            </a:r>
          </a:p>
          <a:p>
            <a:pPr marL="228600" indent="-228600">
              <a:buAutoNum type="arabicPeriod"/>
            </a:pPr>
            <a:endParaRPr lang="en-AU"/>
          </a:p>
          <a:p>
            <a:pPr marL="228600" indent="-228600">
              <a:buAutoNum type="arabicPeriod"/>
            </a:pPr>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22</a:t>
            </a:fld>
            <a:endParaRPr lang="en-AU"/>
          </a:p>
        </p:txBody>
      </p:sp>
    </p:spTree>
    <p:extLst>
      <p:ext uri="{BB962C8B-B14F-4D97-AF65-F5344CB8AC3E}">
        <p14:creationId xmlns:p14="http://schemas.microsoft.com/office/powerpoint/2010/main" val="1425740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AutoNum type="arabicPeriod"/>
            </a:pPr>
            <a:r>
              <a:rPr lang="en-AU"/>
              <a:t>Project region proposal (selective search) into feature map and extract feature map for each region proposal. </a:t>
            </a:r>
          </a:p>
          <a:p>
            <a:pPr marL="228600" indent="-228600">
              <a:buFont typeface="Arial" panose="020B0604020202020204" pitchFamily="34" charset="0"/>
              <a:buAutoNum type="arabicPeriod"/>
            </a:pPr>
            <a:r>
              <a:rPr lang="en-AU"/>
              <a:t>Then resize each region feature map into fix size</a:t>
            </a:r>
          </a:p>
          <a:p>
            <a:pPr marL="228600" indent="-228600">
              <a:buFont typeface="Arial" panose="020B0604020202020204" pitchFamily="34" charset="0"/>
              <a:buAutoNum type="arabicPeriod"/>
            </a:pPr>
            <a:endParaRPr lang="en-AU"/>
          </a:p>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23</a:t>
            </a:fld>
            <a:endParaRPr lang="en-AU"/>
          </a:p>
        </p:txBody>
      </p:sp>
    </p:spTree>
    <p:extLst>
      <p:ext uri="{BB962C8B-B14F-4D97-AF65-F5344CB8AC3E}">
        <p14:creationId xmlns:p14="http://schemas.microsoft.com/office/powerpoint/2010/main" val="247034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2</a:t>
            </a:fld>
            <a:endParaRPr lang="en-AU"/>
          </a:p>
        </p:txBody>
      </p:sp>
    </p:spTree>
    <p:extLst>
      <p:ext uri="{BB962C8B-B14F-4D97-AF65-F5344CB8AC3E}">
        <p14:creationId xmlns:p14="http://schemas.microsoft.com/office/powerpoint/2010/main" val="3340739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r>
              <a:rPr lang="en-AU">
                <a:hlinkClick r:id="rId3"/>
              </a:rPr>
              <a:t>Region Proposal Network — A detailed view | by </a:t>
            </a:r>
            <a:r>
              <a:rPr lang="en-AU" err="1">
                <a:hlinkClick r:id="rId3"/>
              </a:rPr>
              <a:t>Sambasivarao</a:t>
            </a:r>
            <a:r>
              <a:rPr lang="en-AU">
                <a:hlinkClick r:id="rId3"/>
              </a:rPr>
              <a:t>. K | Towards Data Science</a:t>
            </a:r>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24</a:t>
            </a:fld>
            <a:endParaRPr lang="en-AU"/>
          </a:p>
        </p:txBody>
      </p:sp>
    </p:spTree>
    <p:extLst>
      <p:ext uri="{BB962C8B-B14F-4D97-AF65-F5344CB8AC3E}">
        <p14:creationId xmlns:p14="http://schemas.microsoft.com/office/powerpoint/2010/main" val="491254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26</a:t>
            </a:fld>
            <a:endParaRPr lang="en-AU"/>
          </a:p>
        </p:txBody>
      </p:sp>
    </p:spTree>
    <p:extLst>
      <p:ext uri="{BB962C8B-B14F-4D97-AF65-F5344CB8AC3E}">
        <p14:creationId xmlns:p14="http://schemas.microsoft.com/office/powerpoint/2010/main" val="3234333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err="1"/>
              <a:t>Tf.data.dataset</a:t>
            </a:r>
            <a:r>
              <a:rPr lang="en-AU"/>
              <a:t> is a API which used to create a source dataset from your input data</a:t>
            </a:r>
          </a:p>
        </p:txBody>
      </p:sp>
      <p:sp>
        <p:nvSpPr>
          <p:cNvPr id="4" name="Slide Number Placeholder 3"/>
          <p:cNvSpPr>
            <a:spLocks noGrp="1"/>
          </p:cNvSpPr>
          <p:nvPr>
            <p:ph type="sldNum" sz="quarter" idx="5"/>
          </p:nvPr>
        </p:nvSpPr>
        <p:spPr/>
        <p:txBody>
          <a:bodyPr/>
          <a:lstStyle/>
          <a:p>
            <a:fld id="{0EF05BAA-92F6-4DEA-A832-E4B15A2F525C}" type="slidenum">
              <a:rPr lang="en-AU" smtClean="0"/>
              <a:t>27</a:t>
            </a:fld>
            <a:endParaRPr lang="en-AU"/>
          </a:p>
        </p:txBody>
      </p:sp>
    </p:spTree>
    <p:extLst>
      <p:ext uri="{BB962C8B-B14F-4D97-AF65-F5344CB8AC3E}">
        <p14:creationId xmlns:p14="http://schemas.microsoft.com/office/powerpoint/2010/main" val="3024851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28</a:t>
            </a:fld>
            <a:endParaRPr lang="en-AU"/>
          </a:p>
        </p:txBody>
      </p:sp>
    </p:spTree>
    <p:extLst>
      <p:ext uri="{BB962C8B-B14F-4D97-AF65-F5344CB8AC3E}">
        <p14:creationId xmlns:p14="http://schemas.microsoft.com/office/powerpoint/2010/main" val="144112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29</a:t>
            </a:fld>
            <a:endParaRPr lang="en-AU"/>
          </a:p>
        </p:txBody>
      </p:sp>
    </p:spTree>
    <p:extLst>
      <p:ext uri="{BB962C8B-B14F-4D97-AF65-F5344CB8AC3E}">
        <p14:creationId xmlns:p14="http://schemas.microsoft.com/office/powerpoint/2010/main" val="2861747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30</a:t>
            </a:fld>
            <a:endParaRPr lang="en-AU"/>
          </a:p>
        </p:txBody>
      </p:sp>
    </p:spTree>
    <p:extLst>
      <p:ext uri="{BB962C8B-B14F-4D97-AF65-F5344CB8AC3E}">
        <p14:creationId xmlns:p14="http://schemas.microsoft.com/office/powerpoint/2010/main" val="4146611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31</a:t>
            </a:fld>
            <a:endParaRPr lang="en-AU"/>
          </a:p>
        </p:txBody>
      </p:sp>
    </p:spTree>
    <p:extLst>
      <p:ext uri="{BB962C8B-B14F-4D97-AF65-F5344CB8AC3E}">
        <p14:creationId xmlns:p14="http://schemas.microsoft.com/office/powerpoint/2010/main" val="3220584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33</a:t>
            </a:fld>
            <a:endParaRPr lang="en-AU"/>
          </a:p>
        </p:txBody>
      </p:sp>
    </p:spTree>
    <p:extLst>
      <p:ext uri="{BB962C8B-B14F-4D97-AF65-F5344CB8AC3E}">
        <p14:creationId xmlns:p14="http://schemas.microsoft.com/office/powerpoint/2010/main" val="2771958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a:t>Optimizer are algorithm or methods which used to change the attributes of your neural network such as weights and learning rate in order to reduce the losses</a:t>
            </a:r>
          </a:p>
          <a:p>
            <a:pPr marL="228600" indent="-228600">
              <a:buAutoNum type="arabicPeriod"/>
            </a:pPr>
            <a:endParaRPr lang="en-AU"/>
          </a:p>
          <a:p>
            <a:pPr marL="0" indent="0">
              <a:buNone/>
            </a:pPr>
            <a:r>
              <a:rPr lang="en-AU"/>
              <a:t>Gradient Descent: </a:t>
            </a:r>
          </a:p>
          <a:p>
            <a:pPr marL="0" indent="0">
              <a:buNone/>
            </a:pP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a:t>1. Most basic optimizer</a:t>
            </a:r>
          </a:p>
          <a:p>
            <a:pPr marL="0" indent="0">
              <a:buNone/>
            </a:pPr>
            <a:endParaRPr lang="en-AU"/>
          </a:p>
          <a:p>
            <a:r>
              <a:rPr lang="en-AU" sz="1200" b="1" i="0" kern="1200">
                <a:solidFill>
                  <a:schemeClr val="tx1"/>
                </a:solidFill>
                <a:effectLst/>
                <a:latin typeface="+mn-lt"/>
                <a:ea typeface="+mn-ea"/>
                <a:cs typeface="+mn-cs"/>
              </a:rPr>
              <a:t>Advantages</a:t>
            </a:r>
            <a:r>
              <a:rPr lang="en-AU" sz="1200" b="0" i="0" kern="1200">
                <a:solidFill>
                  <a:schemeClr val="tx1"/>
                </a:solidFill>
                <a:effectLst/>
                <a:latin typeface="+mn-lt"/>
                <a:ea typeface="+mn-ea"/>
                <a:cs typeface="+mn-cs"/>
              </a:rPr>
              <a:t>:</a:t>
            </a:r>
          </a:p>
          <a:p>
            <a:r>
              <a:rPr lang="en-AU" sz="1200" b="0" i="0" kern="1200">
                <a:solidFill>
                  <a:schemeClr val="tx1"/>
                </a:solidFill>
                <a:effectLst/>
                <a:latin typeface="+mn-lt"/>
                <a:ea typeface="+mn-ea"/>
                <a:cs typeface="+mn-cs"/>
              </a:rPr>
              <a:t>Easy computation.</a:t>
            </a:r>
          </a:p>
          <a:p>
            <a:r>
              <a:rPr lang="en-AU" sz="1200" b="0" i="0" kern="1200">
                <a:solidFill>
                  <a:schemeClr val="tx1"/>
                </a:solidFill>
                <a:effectLst/>
                <a:latin typeface="+mn-lt"/>
                <a:ea typeface="+mn-ea"/>
                <a:cs typeface="+mn-cs"/>
              </a:rPr>
              <a:t>Easy to implement.</a:t>
            </a:r>
          </a:p>
          <a:p>
            <a:r>
              <a:rPr lang="en-AU" sz="1200" b="0" i="0" kern="1200">
                <a:solidFill>
                  <a:schemeClr val="tx1"/>
                </a:solidFill>
                <a:effectLst/>
                <a:latin typeface="+mn-lt"/>
                <a:ea typeface="+mn-ea"/>
                <a:cs typeface="+mn-cs"/>
              </a:rPr>
              <a:t>Easy to understand.</a:t>
            </a:r>
          </a:p>
          <a:p>
            <a:r>
              <a:rPr lang="en-AU" sz="1200" b="1" i="0" kern="1200">
                <a:solidFill>
                  <a:schemeClr val="tx1"/>
                </a:solidFill>
                <a:effectLst/>
                <a:latin typeface="+mn-lt"/>
                <a:ea typeface="+mn-ea"/>
                <a:cs typeface="+mn-cs"/>
              </a:rPr>
              <a:t>Disadvantages</a:t>
            </a:r>
            <a:r>
              <a:rPr lang="en-AU" sz="1200" b="0" i="0" kern="1200">
                <a:solidFill>
                  <a:schemeClr val="tx1"/>
                </a:solidFill>
                <a:effectLst/>
                <a:latin typeface="+mn-lt"/>
                <a:ea typeface="+mn-ea"/>
                <a:cs typeface="+mn-cs"/>
              </a:rPr>
              <a:t>:</a:t>
            </a:r>
          </a:p>
          <a:p>
            <a:r>
              <a:rPr lang="en-AU" sz="1200" b="0" i="0" kern="1200">
                <a:solidFill>
                  <a:schemeClr val="tx1"/>
                </a:solidFill>
                <a:effectLst/>
                <a:latin typeface="+mn-lt"/>
                <a:ea typeface="+mn-ea"/>
                <a:cs typeface="+mn-cs"/>
              </a:rPr>
              <a:t>May trap at local minima.</a:t>
            </a:r>
          </a:p>
          <a:p>
            <a:r>
              <a:rPr lang="en-AU" sz="1200" b="0" i="0" kern="1200">
                <a:solidFill>
                  <a:schemeClr val="tx1"/>
                </a:solidFill>
                <a:effectLst/>
                <a:latin typeface="+mn-lt"/>
                <a:ea typeface="+mn-ea"/>
                <a:cs typeface="+mn-cs"/>
              </a:rPr>
              <a:t>Weights are changed after calculating gradient on the whole dataset. So, if the dataset is too large than this may take years to converge to the minima.</a:t>
            </a:r>
          </a:p>
          <a:p>
            <a:r>
              <a:rPr lang="en-AU" sz="1200" b="0" i="0" kern="1200">
                <a:solidFill>
                  <a:schemeClr val="tx1"/>
                </a:solidFill>
                <a:effectLst/>
                <a:latin typeface="+mn-lt"/>
                <a:ea typeface="+mn-ea"/>
                <a:cs typeface="+mn-cs"/>
              </a:rPr>
              <a:t>Requires large memory to calculate gradient on the whole dataset.</a:t>
            </a:r>
          </a:p>
          <a:p>
            <a:pPr marL="0" indent="0">
              <a:buNone/>
            </a:pPr>
            <a:endParaRPr lang="en-AU"/>
          </a:p>
          <a:p>
            <a:pPr marL="0" indent="0">
              <a:buNone/>
            </a:pPr>
            <a:r>
              <a:rPr lang="en-AU"/>
              <a:t>SGD:</a:t>
            </a:r>
          </a:p>
          <a:p>
            <a:pPr marL="0" indent="0">
              <a:buNone/>
            </a:pPr>
            <a:r>
              <a:rPr lang="en-AU" sz="1200" b="1" i="0" kern="1200">
                <a:solidFill>
                  <a:schemeClr val="tx1"/>
                </a:solidFill>
                <a:effectLst/>
                <a:latin typeface="+mn-lt"/>
                <a:ea typeface="+mn-ea"/>
                <a:cs typeface="+mn-cs"/>
              </a:rPr>
              <a:t>Advantages</a:t>
            </a:r>
            <a:r>
              <a:rPr lang="en-AU" sz="1200" b="0" i="0" kern="1200">
                <a:solidFill>
                  <a:schemeClr val="tx1"/>
                </a:solidFill>
                <a:effectLst/>
                <a:latin typeface="+mn-lt"/>
                <a:ea typeface="+mn-ea"/>
                <a:cs typeface="+mn-cs"/>
              </a:rPr>
              <a:t>:</a:t>
            </a:r>
            <a:endParaRPr lang="en-AU"/>
          </a:p>
          <a:p>
            <a:r>
              <a:rPr lang="en-AU" sz="1200" b="0" i="0" kern="1200">
                <a:solidFill>
                  <a:schemeClr val="tx1"/>
                </a:solidFill>
                <a:effectLst/>
                <a:latin typeface="+mn-lt"/>
                <a:ea typeface="+mn-ea"/>
                <a:cs typeface="+mn-cs"/>
              </a:rPr>
              <a:t>Frequent updates of model parameters hence, converges in less time.</a:t>
            </a:r>
          </a:p>
          <a:p>
            <a:r>
              <a:rPr lang="en-AU" sz="1200" b="0" i="0" kern="1200">
                <a:solidFill>
                  <a:schemeClr val="tx1"/>
                </a:solidFill>
                <a:effectLst/>
                <a:latin typeface="+mn-lt"/>
                <a:ea typeface="+mn-ea"/>
                <a:cs typeface="+mn-cs"/>
              </a:rPr>
              <a:t>Requires less memory as no need to store values of loss functions.</a:t>
            </a:r>
          </a:p>
          <a:p>
            <a:r>
              <a:rPr lang="en-AU" sz="1200" b="1" i="0" kern="1200">
                <a:solidFill>
                  <a:schemeClr val="tx1"/>
                </a:solidFill>
                <a:effectLst/>
                <a:latin typeface="+mn-lt"/>
                <a:ea typeface="+mn-ea"/>
                <a:cs typeface="+mn-cs"/>
              </a:rPr>
              <a:t>Disadvantages</a:t>
            </a:r>
            <a:r>
              <a:rPr lang="en-AU" sz="1200" b="0" i="0" kern="1200">
                <a:solidFill>
                  <a:schemeClr val="tx1"/>
                </a:solidFill>
                <a:effectLst/>
                <a:latin typeface="+mn-lt"/>
                <a:ea typeface="+mn-ea"/>
                <a:cs typeface="+mn-cs"/>
              </a:rPr>
              <a:t>:</a:t>
            </a:r>
          </a:p>
          <a:p>
            <a:r>
              <a:rPr lang="en-AU" sz="1200" b="0" i="0" kern="1200">
                <a:solidFill>
                  <a:schemeClr val="tx1"/>
                </a:solidFill>
                <a:effectLst/>
                <a:latin typeface="+mn-lt"/>
                <a:ea typeface="+mn-ea"/>
                <a:cs typeface="+mn-cs"/>
              </a:rPr>
              <a:t>High variance in model parameters.</a:t>
            </a:r>
          </a:p>
          <a:p>
            <a:r>
              <a:rPr lang="en-AU" sz="1200" b="0" i="0" kern="1200">
                <a:solidFill>
                  <a:schemeClr val="tx1"/>
                </a:solidFill>
                <a:effectLst/>
                <a:latin typeface="+mn-lt"/>
                <a:ea typeface="+mn-ea"/>
                <a:cs typeface="+mn-cs"/>
              </a:rPr>
              <a:t>May shoot even after achieving global minima.</a:t>
            </a:r>
          </a:p>
          <a:p>
            <a:endParaRPr lang="en-AU" sz="1200" b="0" i="0" kern="1200">
              <a:solidFill>
                <a:schemeClr val="tx1"/>
              </a:solidFill>
              <a:effectLst/>
              <a:latin typeface="+mn-lt"/>
              <a:ea typeface="+mn-ea"/>
              <a:cs typeface="+mn-cs"/>
            </a:endParaRPr>
          </a:p>
          <a:p>
            <a:r>
              <a:rPr lang="en-AU" sz="1200" b="0" i="0" kern="1200">
                <a:solidFill>
                  <a:schemeClr val="tx1"/>
                </a:solidFill>
                <a:effectLst/>
                <a:latin typeface="+mn-lt"/>
                <a:ea typeface="+mn-ea"/>
                <a:cs typeface="+mn-cs"/>
              </a:rPr>
              <a:t>Momentum: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a:solidFill>
                  <a:schemeClr val="tx1"/>
                </a:solidFill>
                <a:effectLst/>
                <a:latin typeface="+mn-lt"/>
                <a:ea typeface="+mn-ea"/>
                <a:cs typeface="+mn-cs"/>
              </a:rPr>
              <a:t>1. </a:t>
            </a:r>
            <a:r>
              <a:rPr lang="en-AU"/>
              <a:t>accelerates the convergence towards the relevant direction and reduces the fluctuation to the irrelevant direction</a:t>
            </a:r>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r>
              <a:rPr lang="en-AU" sz="1200" b="1" i="0" kern="1200">
                <a:solidFill>
                  <a:schemeClr val="tx1"/>
                </a:solidFill>
                <a:effectLst/>
                <a:latin typeface="+mn-lt"/>
                <a:ea typeface="+mn-ea"/>
                <a:cs typeface="+mn-cs"/>
              </a:rPr>
              <a:t>Advantages</a:t>
            </a:r>
            <a:r>
              <a:rPr lang="en-AU" sz="1200" b="0" i="0" kern="1200">
                <a:solidFill>
                  <a:schemeClr val="tx1"/>
                </a:solidFill>
                <a:effectLst/>
                <a:latin typeface="+mn-lt"/>
                <a:ea typeface="+mn-ea"/>
                <a:cs typeface="+mn-cs"/>
              </a:rPr>
              <a:t>:</a:t>
            </a:r>
          </a:p>
          <a:p>
            <a:r>
              <a:rPr lang="en-AU" sz="1200" b="0" i="0" kern="1200">
                <a:solidFill>
                  <a:schemeClr val="tx1"/>
                </a:solidFill>
                <a:effectLst/>
                <a:latin typeface="+mn-lt"/>
                <a:ea typeface="+mn-ea"/>
                <a:cs typeface="+mn-cs"/>
              </a:rPr>
              <a:t>Reduces the oscillations and high variance of the parameters.</a:t>
            </a:r>
          </a:p>
          <a:p>
            <a:r>
              <a:rPr lang="en-AU" sz="1200" b="0" i="0" kern="1200">
                <a:solidFill>
                  <a:schemeClr val="tx1"/>
                </a:solidFill>
                <a:effectLst/>
                <a:latin typeface="+mn-lt"/>
                <a:ea typeface="+mn-ea"/>
                <a:cs typeface="+mn-cs"/>
              </a:rPr>
              <a:t>Converges faster than gradient descent.</a:t>
            </a:r>
          </a:p>
          <a:p>
            <a:r>
              <a:rPr lang="en-AU" sz="1200" b="1" i="0" kern="1200">
                <a:solidFill>
                  <a:schemeClr val="tx1"/>
                </a:solidFill>
                <a:effectLst/>
                <a:latin typeface="+mn-lt"/>
                <a:ea typeface="+mn-ea"/>
                <a:cs typeface="+mn-cs"/>
              </a:rPr>
              <a:t>Disadvantages</a:t>
            </a:r>
            <a:r>
              <a:rPr lang="en-AU" sz="1200" b="0" i="0" kern="1200">
                <a:solidFill>
                  <a:schemeClr val="tx1"/>
                </a:solidFill>
                <a:effectLst/>
                <a:latin typeface="+mn-lt"/>
                <a:ea typeface="+mn-ea"/>
                <a:cs typeface="+mn-cs"/>
              </a:rPr>
              <a:t>:</a:t>
            </a:r>
          </a:p>
          <a:p>
            <a:r>
              <a:rPr lang="en-AU" sz="1200" b="0" i="0" kern="1200">
                <a:solidFill>
                  <a:schemeClr val="tx1"/>
                </a:solidFill>
                <a:effectLst/>
                <a:latin typeface="+mn-lt"/>
                <a:ea typeface="+mn-ea"/>
                <a:cs typeface="+mn-cs"/>
              </a:rPr>
              <a:t>One more hyper-parameter is added which needs to be selected manually and accurately.</a:t>
            </a:r>
          </a:p>
          <a:p>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r>
              <a:rPr lang="en-AU"/>
              <a:t>Adam</a:t>
            </a:r>
          </a:p>
          <a:p>
            <a:endParaRPr lang="en-AU"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a:t>we don’t want to roll so fast just because we can jump over the minimum, we want to decrease the velocity a little bit for a careful search</a:t>
            </a:r>
          </a:p>
          <a:p>
            <a:endParaRPr lang="en-AU" sz="1200" b="0" i="0" kern="1200">
              <a:solidFill>
                <a:schemeClr val="tx1"/>
              </a:solidFill>
              <a:effectLst/>
              <a:latin typeface="+mn-lt"/>
              <a:ea typeface="+mn-ea"/>
              <a:cs typeface="+mn-cs"/>
            </a:endParaRPr>
          </a:p>
          <a:p>
            <a:r>
              <a:rPr lang="en-AU" sz="1200" b="1" i="0" kern="1200">
                <a:solidFill>
                  <a:schemeClr val="tx1"/>
                </a:solidFill>
                <a:effectLst/>
                <a:latin typeface="+mn-lt"/>
                <a:ea typeface="+mn-ea"/>
                <a:cs typeface="+mn-cs"/>
              </a:rPr>
              <a:t>Advantages</a:t>
            </a:r>
            <a:r>
              <a:rPr lang="en-AU" sz="1200" b="0" i="0" kern="1200">
                <a:solidFill>
                  <a:schemeClr val="tx1"/>
                </a:solidFill>
                <a:effectLst/>
                <a:latin typeface="+mn-lt"/>
                <a:ea typeface="+mn-ea"/>
                <a:cs typeface="+mn-cs"/>
              </a:rPr>
              <a:t>:</a:t>
            </a:r>
          </a:p>
          <a:p>
            <a:r>
              <a:rPr lang="en-AU" sz="1200" b="0" i="0" kern="1200">
                <a:solidFill>
                  <a:schemeClr val="tx1"/>
                </a:solidFill>
                <a:effectLst/>
                <a:latin typeface="+mn-lt"/>
                <a:ea typeface="+mn-ea"/>
                <a:cs typeface="+mn-cs"/>
              </a:rPr>
              <a:t>The method is too fast and converges rapidly.</a:t>
            </a:r>
          </a:p>
          <a:p>
            <a:r>
              <a:rPr lang="en-AU" sz="1200" b="0" i="0" kern="1200">
                <a:solidFill>
                  <a:schemeClr val="tx1"/>
                </a:solidFill>
                <a:effectLst/>
                <a:latin typeface="+mn-lt"/>
                <a:ea typeface="+mn-ea"/>
                <a:cs typeface="+mn-cs"/>
              </a:rPr>
              <a:t>Rectifies vanishing learning rate, high variance.</a:t>
            </a:r>
          </a:p>
          <a:p>
            <a:r>
              <a:rPr lang="en-AU" sz="1200" b="1" i="0" kern="1200">
                <a:solidFill>
                  <a:schemeClr val="tx1"/>
                </a:solidFill>
                <a:effectLst/>
                <a:latin typeface="+mn-lt"/>
                <a:ea typeface="+mn-ea"/>
                <a:cs typeface="+mn-cs"/>
              </a:rPr>
              <a:t>Disadvantages</a:t>
            </a:r>
            <a:r>
              <a:rPr lang="en-AU" sz="1200" b="0" i="0" kern="1200">
                <a:solidFill>
                  <a:schemeClr val="tx1"/>
                </a:solidFill>
                <a:effectLst/>
                <a:latin typeface="+mn-lt"/>
                <a:ea typeface="+mn-ea"/>
                <a:cs typeface="+mn-cs"/>
              </a:rPr>
              <a:t>:</a:t>
            </a:r>
          </a:p>
          <a:p>
            <a:r>
              <a:rPr lang="en-AU" sz="1200" b="0" i="0" kern="1200">
                <a:solidFill>
                  <a:schemeClr val="tx1"/>
                </a:solidFill>
                <a:effectLst/>
                <a:latin typeface="+mn-lt"/>
                <a:ea typeface="+mn-ea"/>
                <a:cs typeface="+mn-cs"/>
              </a:rPr>
              <a:t>Computationally costly.</a:t>
            </a:r>
          </a:p>
          <a:p>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pPr marL="0" indent="0">
              <a:buNone/>
            </a:pPr>
            <a:endParaRPr lang="en-AU"/>
          </a:p>
          <a:p>
            <a:pPr marL="0" indent="0">
              <a:buNone/>
            </a:pPr>
            <a:endParaRPr lang="en-AU"/>
          </a:p>
          <a:p>
            <a:pPr marL="0" indent="0">
              <a:buNone/>
            </a:pPr>
            <a:endParaRPr lang="en-AU"/>
          </a:p>
          <a:p>
            <a:pPr marL="0" indent="0">
              <a:buNone/>
            </a:pPr>
            <a:endParaRPr lang="en-AU"/>
          </a:p>
          <a:p>
            <a:pPr marL="0" indent="0">
              <a:buNone/>
            </a:pPr>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34</a:t>
            </a:fld>
            <a:endParaRPr lang="en-AU"/>
          </a:p>
        </p:txBody>
      </p:sp>
    </p:spTree>
    <p:extLst>
      <p:ext uri="{BB962C8B-B14F-4D97-AF65-F5344CB8AC3E}">
        <p14:creationId xmlns:p14="http://schemas.microsoft.com/office/powerpoint/2010/main" val="1003217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pPr marL="0" indent="0">
              <a:buNone/>
            </a:pPr>
            <a:endParaRPr lang="en-AU"/>
          </a:p>
          <a:p>
            <a:pPr marL="0" indent="0">
              <a:buNone/>
            </a:pPr>
            <a:endParaRPr lang="en-AU"/>
          </a:p>
          <a:p>
            <a:pPr marL="0" indent="0">
              <a:buNone/>
            </a:pPr>
            <a:endParaRPr lang="en-AU"/>
          </a:p>
          <a:p>
            <a:pPr marL="0" indent="0">
              <a:buNone/>
            </a:pPr>
            <a:endParaRPr lang="en-AU"/>
          </a:p>
          <a:p>
            <a:pPr marL="0" indent="0">
              <a:buNone/>
            </a:pPr>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35</a:t>
            </a:fld>
            <a:endParaRPr lang="en-AU"/>
          </a:p>
        </p:txBody>
      </p:sp>
    </p:spTree>
    <p:extLst>
      <p:ext uri="{BB962C8B-B14F-4D97-AF65-F5344CB8AC3E}">
        <p14:creationId xmlns:p14="http://schemas.microsoft.com/office/powerpoint/2010/main" val="144482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hlinkClick r:id="rId3"/>
              </a:rPr>
              <a:t>How we use image semantic segmentation (digitalbridge.com)</a:t>
            </a:r>
            <a:endParaRPr lang="en-AU"/>
          </a:p>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3</a:t>
            </a:fld>
            <a:endParaRPr lang="en-AU"/>
          </a:p>
        </p:txBody>
      </p:sp>
    </p:spTree>
    <p:extLst>
      <p:ext uri="{BB962C8B-B14F-4D97-AF65-F5344CB8AC3E}">
        <p14:creationId xmlns:p14="http://schemas.microsoft.com/office/powerpoint/2010/main" val="2250370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pPr marL="0" indent="0">
              <a:buNone/>
            </a:pPr>
            <a:endParaRPr lang="en-AU"/>
          </a:p>
          <a:p>
            <a:pPr marL="0" indent="0">
              <a:buNone/>
            </a:pPr>
            <a:endParaRPr lang="en-AU"/>
          </a:p>
          <a:p>
            <a:pPr marL="0" indent="0">
              <a:buNone/>
            </a:pPr>
            <a:endParaRPr lang="en-AU"/>
          </a:p>
          <a:p>
            <a:pPr marL="0" indent="0">
              <a:buNone/>
            </a:pPr>
            <a:endParaRPr lang="en-AU"/>
          </a:p>
          <a:p>
            <a:pPr marL="0" indent="0">
              <a:buNone/>
            </a:pPr>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36</a:t>
            </a:fld>
            <a:endParaRPr lang="en-AU"/>
          </a:p>
        </p:txBody>
      </p:sp>
    </p:spTree>
    <p:extLst>
      <p:ext uri="{BB962C8B-B14F-4D97-AF65-F5344CB8AC3E}">
        <p14:creationId xmlns:p14="http://schemas.microsoft.com/office/powerpoint/2010/main" val="774174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37</a:t>
            </a:fld>
            <a:endParaRPr lang="en-AU"/>
          </a:p>
        </p:txBody>
      </p:sp>
    </p:spTree>
    <p:extLst>
      <p:ext uri="{BB962C8B-B14F-4D97-AF65-F5344CB8AC3E}">
        <p14:creationId xmlns:p14="http://schemas.microsoft.com/office/powerpoint/2010/main" val="3061482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pPr marL="0" indent="0">
              <a:buNone/>
            </a:pPr>
            <a:endParaRPr lang="en-AU"/>
          </a:p>
          <a:p>
            <a:pPr marL="0" indent="0">
              <a:buNone/>
            </a:pPr>
            <a:endParaRPr lang="en-AU"/>
          </a:p>
          <a:p>
            <a:pPr marL="0" indent="0">
              <a:buNone/>
            </a:pPr>
            <a:endParaRPr lang="en-AU"/>
          </a:p>
          <a:p>
            <a:pPr marL="0" indent="0">
              <a:buNone/>
            </a:pPr>
            <a:endParaRPr lang="en-AU"/>
          </a:p>
          <a:p>
            <a:pPr marL="0" indent="0">
              <a:buNone/>
            </a:pPr>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38</a:t>
            </a:fld>
            <a:endParaRPr lang="en-AU"/>
          </a:p>
        </p:txBody>
      </p:sp>
    </p:spTree>
    <p:extLst>
      <p:ext uri="{BB962C8B-B14F-4D97-AF65-F5344CB8AC3E}">
        <p14:creationId xmlns:p14="http://schemas.microsoft.com/office/powerpoint/2010/main" val="4276357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39</a:t>
            </a:fld>
            <a:endParaRPr lang="en-AU"/>
          </a:p>
        </p:txBody>
      </p:sp>
    </p:spTree>
    <p:extLst>
      <p:ext uri="{BB962C8B-B14F-4D97-AF65-F5344CB8AC3E}">
        <p14:creationId xmlns:p14="http://schemas.microsoft.com/office/powerpoint/2010/main" val="535080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endParaRPr lang="en-AU" sz="1200" b="0" i="0" kern="1200">
              <a:solidFill>
                <a:schemeClr val="tx1"/>
              </a:solidFill>
              <a:effectLst/>
              <a:latin typeface="+mn-lt"/>
              <a:ea typeface="+mn-ea"/>
              <a:cs typeface="+mn-cs"/>
            </a:endParaRPr>
          </a:p>
          <a:p>
            <a:pPr marL="0" indent="0">
              <a:buNone/>
            </a:pPr>
            <a:endParaRPr lang="en-AU"/>
          </a:p>
          <a:p>
            <a:pPr marL="0" indent="0">
              <a:buNone/>
            </a:pPr>
            <a:endParaRPr lang="en-AU"/>
          </a:p>
          <a:p>
            <a:pPr marL="0" indent="0">
              <a:buNone/>
            </a:pPr>
            <a:endParaRPr lang="en-AU"/>
          </a:p>
          <a:p>
            <a:pPr marL="0" indent="0">
              <a:buNone/>
            </a:pPr>
            <a:endParaRPr lang="en-AU"/>
          </a:p>
          <a:p>
            <a:pPr marL="0" indent="0">
              <a:buNone/>
            </a:pPr>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40</a:t>
            </a:fld>
            <a:endParaRPr lang="en-AU"/>
          </a:p>
        </p:txBody>
      </p:sp>
    </p:spTree>
    <p:extLst>
      <p:ext uri="{BB962C8B-B14F-4D97-AF65-F5344CB8AC3E}">
        <p14:creationId xmlns:p14="http://schemas.microsoft.com/office/powerpoint/2010/main" val="290502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EF05BAA-92F6-4DEA-A832-E4B15A2F525C}" type="slidenum">
              <a:rPr lang="en-AU" smtClean="0"/>
              <a:t>4</a:t>
            </a:fld>
            <a:endParaRPr lang="en-AU"/>
          </a:p>
        </p:txBody>
      </p:sp>
    </p:spTree>
    <p:extLst>
      <p:ext uri="{BB962C8B-B14F-4D97-AF65-F5344CB8AC3E}">
        <p14:creationId xmlns:p14="http://schemas.microsoft.com/office/powerpoint/2010/main" val="1734343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CNN based methods are among the most successful and widely used architectures in the deep learning. </a:t>
            </a:r>
          </a:p>
        </p:txBody>
      </p:sp>
      <p:sp>
        <p:nvSpPr>
          <p:cNvPr id="4" name="Slide Number Placeholder 3"/>
          <p:cNvSpPr>
            <a:spLocks noGrp="1"/>
          </p:cNvSpPr>
          <p:nvPr>
            <p:ph type="sldNum" sz="quarter" idx="5"/>
          </p:nvPr>
        </p:nvSpPr>
        <p:spPr/>
        <p:txBody>
          <a:bodyPr/>
          <a:lstStyle/>
          <a:p>
            <a:fld id="{0EF05BAA-92F6-4DEA-A832-E4B15A2F525C}" type="slidenum">
              <a:rPr lang="en-AU" smtClean="0"/>
              <a:t>5</a:t>
            </a:fld>
            <a:endParaRPr lang="en-AU"/>
          </a:p>
        </p:txBody>
      </p:sp>
    </p:spTree>
    <p:extLst>
      <p:ext uri="{BB962C8B-B14F-4D97-AF65-F5344CB8AC3E}">
        <p14:creationId xmlns:p14="http://schemas.microsoft.com/office/powerpoint/2010/main" val="16708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Convolutional layer:</a:t>
            </a:r>
          </a:p>
          <a:p>
            <a:r>
              <a:rPr lang="en-AU"/>
              <a:t>Since we will have multiple convolutional layers connected to each other, the stacking of kernels increase the final receptive field size in higher level layers and make them learn the features of input from much wider receptive field</a:t>
            </a:r>
          </a:p>
          <a:p>
            <a:endParaRPr lang="en-AU"/>
          </a:p>
          <a:p>
            <a:r>
              <a:rPr lang="en-AU"/>
              <a:t>Difference between fully-connected layer and dense layer:</a:t>
            </a:r>
          </a:p>
          <a:p>
            <a:pPr marL="228600" indent="-228600">
              <a:buAutoNum type="arabicPeriod"/>
            </a:pPr>
            <a:r>
              <a:rPr lang="en-AU"/>
              <a:t>A dense layer provides learning features from all combinations of features of the previous layer</a:t>
            </a:r>
          </a:p>
          <a:p>
            <a:pPr marL="228600" indent="-228600">
              <a:buAutoNum type="arabicPeriod"/>
            </a:pPr>
            <a:r>
              <a:rPr lang="en-AU"/>
              <a:t>A convolutional layer relies on consistent features with a small repetitive field</a:t>
            </a:r>
          </a:p>
          <a:p>
            <a:pPr marL="228600" indent="-228600">
              <a:buAutoNum type="arabicPeriod"/>
            </a:pPr>
            <a:endParaRPr lang="en-AU"/>
          </a:p>
          <a:p>
            <a:pPr marL="0" indent="0">
              <a:buNone/>
            </a:pPr>
            <a:r>
              <a:rPr lang="en-AU"/>
              <a:t>Why convolutional layer?</a:t>
            </a:r>
          </a:p>
          <a:p>
            <a:pPr marL="0" indent="0">
              <a:buNone/>
            </a:pPr>
            <a:r>
              <a:rPr lang="en-AU"/>
              <a:t>All receptive fields in a layer share weights (or using the same kernel) , resulting in a significantly smaller number of parameters than dense layer</a:t>
            </a:r>
          </a:p>
        </p:txBody>
      </p:sp>
      <p:sp>
        <p:nvSpPr>
          <p:cNvPr id="4" name="Slide Number Placeholder 3"/>
          <p:cNvSpPr>
            <a:spLocks noGrp="1"/>
          </p:cNvSpPr>
          <p:nvPr>
            <p:ph type="sldNum" sz="quarter" idx="5"/>
          </p:nvPr>
        </p:nvSpPr>
        <p:spPr/>
        <p:txBody>
          <a:bodyPr/>
          <a:lstStyle/>
          <a:p>
            <a:fld id="{0EF05BAA-92F6-4DEA-A832-E4B15A2F525C}" type="slidenum">
              <a:rPr lang="en-AU" smtClean="0"/>
              <a:t>6</a:t>
            </a:fld>
            <a:endParaRPr lang="en-AU"/>
          </a:p>
        </p:txBody>
      </p:sp>
    </p:spTree>
    <p:extLst>
      <p:ext uri="{BB962C8B-B14F-4D97-AF65-F5344CB8AC3E}">
        <p14:creationId xmlns:p14="http://schemas.microsoft.com/office/powerpoint/2010/main" val="206691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F05BAA-92F6-4DEA-A832-E4B15A2F525C}" type="slidenum">
              <a:rPr lang="en-AU" smtClean="0"/>
              <a:t>7</a:t>
            </a:fld>
            <a:endParaRPr lang="en-AU"/>
          </a:p>
        </p:txBody>
      </p:sp>
    </p:spTree>
    <p:extLst>
      <p:ext uri="{BB962C8B-B14F-4D97-AF65-F5344CB8AC3E}">
        <p14:creationId xmlns:p14="http://schemas.microsoft.com/office/powerpoint/2010/main" val="4236904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CNN based methods are among the most successful and widely used architectures in the deep learning. </a:t>
            </a:r>
          </a:p>
        </p:txBody>
      </p:sp>
      <p:sp>
        <p:nvSpPr>
          <p:cNvPr id="4" name="Slide Number Placeholder 3"/>
          <p:cNvSpPr>
            <a:spLocks noGrp="1"/>
          </p:cNvSpPr>
          <p:nvPr>
            <p:ph type="sldNum" sz="quarter" idx="5"/>
          </p:nvPr>
        </p:nvSpPr>
        <p:spPr/>
        <p:txBody>
          <a:bodyPr/>
          <a:lstStyle/>
          <a:p>
            <a:fld id="{0EF05BAA-92F6-4DEA-A832-E4B15A2F525C}" type="slidenum">
              <a:rPr lang="en-AU" smtClean="0"/>
              <a:t>8</a:t>
            </a:fld>
            <a:endParaRPr lang="en-AU"/>
          </a:p>
        </p:txBody>
      </p:sp>
    </p:spTree>
    <p:extLst>
      <p:ext uri="{BB962C8B-B14F-4D97-AF65-F5344CB8AC3E}">
        <p14:creationId xmlns:p14="http://schemas.microsoft.com/office/powerpoint/2010/main" val="360024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CNN based methods are among the most successful and widely used architectures in the deep learning. </a:t>
            </a:r>
          </a:p>
        </p:txBody>
      </p:sp>
      <p:sp>
        <p:nvSpPr>
          <p:cNvPr id="4" name="Slide Number Placeholder 3"/>
          <p:cNvSpPr>
            <a:spLocks noGrp="1"/>
          </p:cNvSpPr>
          <p:nvPr>
            <p:ph type="sldNum" sz="quarter" idx="5"/>
          </p:nvPr>
        </p:nvSpPr>
        <p:spPr/>
        <p:txBody>
          <a:bodyPr/>
          <a:lstStyle/>
          <a:p>
            <a:fld id="{0EF05BAA-92F6-4DEA-A832-E4B15A2F525C}" type="slidenum">
              <a:rPr lang="en-AU" smtClean="0"/>
              <a:t>11</a:t>
            </a:fld>
            <a:endParaRPr lang="en-AU"/>
          </a:p>
        </p:txBody>
      </p:sp>
    </p:spTree>
    <p:extLst>
      <p:ext uri="{BB962C8B-B14F-4D97-AF65-F5344CB8AC3E}">
        <p14:creationId xmlns:p14="http://schemas.microsoft.com/office/powerpoint/2010/main" val="8638247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
          <a:stretch/>
        </p:blipFill>
        <p:spPr bwMode="ltGray">
          <a:xfrm>
            <a:off x="9852228" y="5499893"/>
            <a:ext cx="2339772" cy="1358107"/>
          </a:xfrm>
          <a:prstGeom prst="rect">
            <a:avLst/>
          </a:prstGeom>
          <a:ln>
            <a:noFill/>
          </a:ln>
        </p:spPr>
      </p:pic>
      <p:sp>
        <p:nvSpPr>
          <p:cNvPr id="2" name="Title 1"/>
          <p:cNvSpPr>
            <a:spLocks noGrp="1"/>
          </p:cNvSpPr>
          <p:nvPr>
            <p:ph type="title" hasCustomPrompt="1"/>
          </p:nvPr>
        </p:nvSpPr>
        <p:spPr>
          <a:xfrm>
            <a:off x="695325" y="1160745"/>
            <a:ext cx="10738247" cy="1296144"/>
          </a:xfrm>
        </p:spPr>
        <p:txBody>
          <a:bodyPr anchor="b">
            <a:noAutofit/>
          </a:bodyPr>
          <a:lstStyle>
            <a:lvl1pPr>
              <a:lnSpc>
                <a:spcPts val="5040"/>
              </a:lnSpc>
              <a:defRPr sz="4200">
                <a:solidFill>
                  <a:schemeClr val="accent1"/>
                </a:solidFill>
              </a:defRPr>
            </a:lvl1pPr>
          </a:lstStyle>
          <a:p>
            <a:r>
              <a:rPr lang="en-US"/>
              <a:t>[Title]</a:t>
            </a:r>
            <a:endParaRPr lang="en-AU"/>
          </a:p>
        </p:txBody>
      </p:sp>
      <p:sp>
        <p:nvSpPr>
          <p:cNvPr id="7" name="Text Placeholder 6"/>
          <p:cNvSpPr>
            <a:spLocks noGrp="1"/>
          </p:cNvSpPr>
          <p:nvPr>
            <p:ph type="body" sz="quarter" idx="10" hasCustomPrompt="1"/>
          </p:nvPr>
        </p:nvSpPr>
        <p:spPr>
          <a:xfrm>
            <a:off x="695298" y="2571294"/>
            <a:ext cx="10747200" cy="2675249"/>
          </a:xfrm>
          <a:prstGeom prst="rect">
            <a:avLst/>
          </a:prstGeom>
        </p:spPr>
        <p:txBody>
          <a:bodyPr>
            <a:normAutofit/>
          </a:bodyPr>
          <a:lstStyle>
            <a:lvl1pPr marL="0" indent="0">
              <a:lnSpc>
                <a:spcPts val="3240"/>
              </a:lnSpc>
              <a:buNone/>
              <a:defRPr sz="2700">
                <a:solidFill>
                  <a:schemeClr val="accent1"/>
                </a:solidFill>
              </a:defRPr>
            </a:lvl1pPr>
          </a:lstStyle>
          <a:p>
            <a:pPr lvl="0"/>
            <a:r>
              <a:rPr lang="en-US"/>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
          <a:stretch/>
        </p:blipFill>
        <p:spPr bwMode="ltGray">
          <a:xfrm>
            <a:off x="1" y="4064704"/>
            <a:ext cx="2699772"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695326"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a:t>[Graph title]</a:t>
            </a:r>
            <a:endParaRPr lang="en-AU"/>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695326"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6279511"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a:t>[Graph title]</a:t>
            </a:r>
            <a:endParaRPr lang="en-AU"/>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6279511"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695327" y="1699200"/>
            <a:ext cx="10772776" cy="504825"/>
          </a:xfrm>
        </p:spPr>
        <p:txBody>
          <a:bodyPr>
            <a:normAutofit/>
          </a:bodyPr>
          <a:lstStyle>
            <a:lvl1pPr>
              <a:defRPr sz="2000" b="1">
                <a:solidFill>
                  <a:schemeClr val="accent1"/>
                </a:solidFill>
              </a:defRPr>
            </a:lvl1pPr>
            <a:lvl2pPr marL="612" indent="0">
              <a:buNone/>
              <a:defRPr/>
            </a:lvl2pPr>
          </a:lstStyle>
          <a:p>
            <a:pPr lvl="0"/>
            <a:r>
              <a:rPr lang="en-US"/>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a:p>
        </p:txBody>
      </p:sp>
      <p:sp>
        <p:nvSpPr>
          <p:cNvPr id="2" name="Date Placeholder 1">
            <a:extLst>
              <a:ext uri="{FF2B5EF4-FFF2-40B4-BE49-F238E27FC236}">
                <a16:creationId xmlns:a16="http://schemas.microsoft.com/office/drawing/2014/main" id="{773B90A4-353C-48E3-A991-1B0A2B9809C7}"/>
              </a:ext>
            </a:extLst>
          </p:cNvPr>
          <p:cNvSpPr>
            <a:spLocks noGrp="1"/>
          </p:cNvSpPr>
          <p:nvPr>
            <p:ph type="dt" sz="half" idx="20"/>
          </p:nvPr>
        </p:nvSpPr>
        <p:spPr bwMode="white"/>
        <p:txBody>
          <a:bodyPr/>
          <a:lstStyle/>
          <a:p>
            <a:r>
              <a:rPr lang="en-US"/>
              <a:t>Wei Dai</a:t>
            </a:r>
            <a:endParaRPr lang="en-AU"/>
          </a:p>
        </p:txBody>
      </p:sp>
      <p:sp>
        <p:nvSpPr>
          <p:cNvPr id="9" name="Footer Placeholder 8">
            <a:extLst>
              <a:ext uri="{FF2B5EF4-FFF2-40B4-BE49-F238E27FC236}">
                <a16:creationId xmlns:a16="http://schemas.microsoft.com/office/drawing/2014/main" id="{40E684A2-92A1-4743-93DB-A2D5AFCE792F}"/>
              </a:ext>
            </a:extLst>
          </p:cNvPr>
          <p:cNvSpPr>
            <a:spLocks noGrp="1"/>
          </p:cNvSpPr>
          <p:nvPr>
            <p:ph type="ftr" sz="quarter" idx="21"/>
          </p:nvPr>
        </p:nvSpPr>
        <p:spPr/>
        <p:txBody>
          <a:bodyPr/>
          <a:lstStyle/>
          <a:p>
            <a:r>
              <a:rPr lang="en-AU"/>
              <a:t>[Presentation Title] | [Date]</a:t>
            </a:r>
          </a:p>
        </p:txBody>
      </p:sp>
      <p:sp>
        <p:nvSpPr>
          <p:cNvPr id="10" name="Slide Number Placeholder 9">
            <a:extLst>
              <a:ext uri="{FF2B5EF4-FFF2-40B4-BE49-F238E27FC236}">
                <a16:creationId xmlns:a16="http://schemas.microsoft.com/office/drawing/2014/main" id="{3B228959-3C67-45BC-954A-A13981901278}"/>
              </a:ext>
            </a:extLst>
          </p:cNvPr>
          <p:cNvSpPr>
            <a:spLocks noGrp="1"/>
          </p:cNvSpPr>
          <p:nvPr>
            <p:ph type="sldNum" sz="quarter" idx="22"/>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700212"/>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Content Placeholder 6"/>
          <p:cNvSpPr>
            <a:spLocks noGrp="1"/>
          </p:cNvSpPr>
          <p:nvPr>
            <p:ph sz="quarter" idx="13"/>
          </p:nvPr>
        </p:nvSpPr>
        <p:spPr>
          <a:xfrm>
            <a:off x="695325" y="4149320"/>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4" name="Title 3">
            <a:extLst>
              <a:ext uri="{FF2B5EF4-FFF2-40B4-BE49-F238E27FC236}">
                <a16:creationId xmlns:a16="http://schemas.microsoft.com/office/drawing/2014/main" id="{F21DDE5F-D7FC-442F-B28B-E2BE20514547}"/>
              </a:ext>
            </a:extLst>
          </p:cNvPr>
          <p:cNvSpPr>
            <a:spLocks noGrp="1"/>
          </p:cNvSpPr>
          <p:nvPr>
            <p:ph type="title"/>
          </p:nvPr>
        </p:nvSpPr>
        <p:spPr/>
        <p:txBody>
          <a:bodyPr/>
          <a:lstStyle/>
          <a:p>
            <a:r>
              <a:rPr lang="en-US"/>
              <a:t>Click to edit Master title style</a:t>
            </a:r>
            <a:endParaRPr lang="en-AU"/>
          </a:p>
        </p:txBody>
      </p:sp>
      <p:sp>
        <p:nvSpPr>
          <p:cNvPr id="11" name="Date Placeholder 10">
            <a:extLst>
              <a:ext uri="{FF2B5EF4-FFF2-40B4-BE49-F238E27FC236}">
                <a16:creationId xmlns:a16="http://schemas.microsoft.com/office/drawing/2014/main" id="{6104F0F0-FDFF-43C7-9188-2DB30D5D1563}"/>
              </a:ext>
            </a:extLst>
          </p:cNvPr>
          <p:cNvSpPr>
            <a:spLocks noGrp="1"/>
          </p:cNvSpPr>
          <p:nvPr>
            <p:ph type="dt" sz="half" idx="18"/>
          </p:nvPr>
        </p:nvSpPr>
        <p:spPr bwMode="white"/>
        <p:txBody>
          <a:bodyPr/>
          <a:lstStyle/>
          <a:p>
            <a:r>
              <a:rPr lang="en-US"/>
              <a:t>Wei Dai</a:t>
            </a:r>
            <a:endParaRPr lang="en-AU"/>
          </a:p>
        </p:txBody>
      </p:sp>
      <p:sp>
        <p:nvSpPr>
          <p:cNvPr id="13" name="Footer Placeholder 12">
            <a:extLst>
              <a:ext uri="{FF2B5EF4-FFF2-40B4-BE49-F238E27FC236}">
                <a16:creationId xmlns:a16="http://schemas.microsoft.com/office/drawing/2014/main" id="{23BF6C02-0CA6-49E2-A373-73DF26BA1D21}"/>
              </a:ext>
            </a:extLst>
          </p:cNvPr>
          <p:cNvSpPr>
            <a:spLocks noGrp="1"/>
          </p:cNvSpPr>
          <p:nvPr>
            <p:ph type="ftr" sz="quarter" idx="19"/>
          </p:nvPr>
        </p:nvSpPr>
        <p:spPr/>
        <p:txBody>
          <a:bodyPr/>
          <a:lstStyle/>
          <a:p>
            <a:r>
              <a:rPr lang="en-AU"/>
              <a:t>[Presentation Title] | [Date]</a:t>
            </a:r>
          </a:p>
        </p:txBody>
      </p:sp>
      <p:sp>
        <p:nvSpPr>
          <p:cNvPr id="14" name="Slide Number Placeholder 13">
            <a:extLst>
              <a:ext uri="{FF2B5EF4-FFF2-40B4-BE49-F238E27FC236}">
                <a16:creationId xmlns:a16="http://schemas.microsoft.com/office/drawing/2014/main" id="{D89DCE9D-2EC0-4E96-8676-B7755E0D22A7}"/>
              </a:ext>
            </a:extLst>
          </p:cNvPr>
          <p:cNvSpPr>
            <a:spLocks noGrp="1"/>
          </p:cNvSpPr>
          <p:nvPr>
            <p:ph type="sldNum" sz="quarter" idx="20"/>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2870134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695325" y="1700213"/>
            <a:ext cx="3384342" cy="4608512"/>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440660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811259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2" name="Date Placeholder 1">
            <a:extLst>
              <a:ext uri="{FF2B5EF4-FFF2-40B4-BE49-F238E27FC236}">
                <a16:creationId xmlns:a16="http://schemas.microsoft.com/office/drawing/2014/main" id="{E9B9DCCA-7638-41AF-BB97-E7C1ADB94B43}"/>
              </a:ext>
            </a:extLst>
          </p:cNvPr>
          <p:cNvSpPr>
            <a:spLocks noGrp="1"/>
          </p:cNvSpPr>
          <p:nvPr>
            <p:ph type="dt" sz="half" idx="19"/>
          </p:nvPr>
        </p:nvSpPr>
        <p:spPr bwMode="white"/>
        <p:txBody>
          <a:bodyPr/>
          <a:lstStyle/>
          <a:p>
            <a:r>
              <a:rPr lang="en-US"/>
              <a:t>Wei Dai</a:t>
            </a:r>
            <a:endParaRPr lang="en-AU"/>
          </a:p>
        </p:txBody>
      </p:sp>
      <p:sp>
        <p:nvSpPr>
          <p:cNvPr id="12" name="Footer Placeholder 11">
            <a:extLst>
              <a:ext uri="{FF2B5EF4-FFF2-40B4-BE49-F238E27FC236}">
                <a16:creationId xmlns:a16="http://schemas.microsoft.com/office/drawing/2014/main" id="{B6506DFC-3F02-4673-B3B1-41D5834D7551}"/>
              </a:ext>
            </a:extLst>
          </p:cNvPr>
          <p:cNvSpPr>
            <a:spLocks noGrp="1"/>
          </p:cNvSpPr>
          <p:nvPr>
            <p:ph type="ftr" sz="quarter" idx="20"/>
          </p:nvPr>
        </p:nvSpPr>
        <p:spPr/>
        <p:txBody>
          <a:bodyPr/>
          <a:lstStyle/>
          <a:p>
            <a:r>
              <a:rPr lang="en-AU"/>
              <a:t>[Presentation Title] | [Date]</a:t>
            </a:r>
          </a:p>
        </p:txBody>
      </p:sp>
      <p:sp>
        <p:nvSpPr>
          <p:cNvPr id="14" name="Slide Number Placeholder 13">
            <a:extLst>
              <a:ext uri="{FF2B5EF4-FFF2-40B4-BE49-F238E27FC236}">
                <a16:creationId xmlns:a16="http://schemas.microsoft.com/office/drawing/2014/main" id="{2F26CCD0-EFB3-4E19-A77F-85F3E0F33667}"/>
              </a:ext>
            </a:extLst>
          </p:cNvPr>
          <p:cNvSpPr>
            <a:spLocks noGrp="1"/>
          </p:cNvSpPr>
          <p:nvPr>
            <p:ph type="sldNum" sz="quarter" idx="21"/>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770752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7049" y="1700213"/>
            <a:ext cx="7089626"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Content Placeholder 2"/>
          <p:cNvSpPr>
            <a:spLocks noGrp="1"/>
          </p:cNvSpPr>
          <p:nvPr>
            <p:ph idx="10"/>
          </p:nvPr>
        </p:nvSpPr>
        <p:spPr>
          <a:xfrm>
            <a:off x="695325" y="1698659"/>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a:p>
        </p:txBody>
      </p:sp>
      <p:sp>
        <p:nvSpPr>
          <p:cNvPr id="2" name="Date Placeholder 1">
            <a:extLst>
              <a:ext uri="{FF2B5EF4-FFF2-40B4-BE49-F238E27FC236}">
                <a16:creationId xmlns:a16="http://schemas.microsoft.com/office/drawing/2014/main" id="{25DE031C-D81B-4218-94A1-8E617EC68AED}"/>
              </a:ext>
            </a:extLst>
          </p:cNvPr>
          <p:cNvSpPr>
            <a:spLocks noGrp="1"/>
          </p:cNvSpPr>
          <p:nvPr>
            <p:ph type="dt" sz="half" idx="16"/>
          </p:nvPr>
        </p:nvSpPr>
        <p:spPr bwMode="white"/>
        <p:txBody>
          <a:bodyPr/>
          <a:lstStyle/>
          <a:p>
            <a:r>
              <a:rPr lang="en-US"/>
              <a:t>Wei Dai</a:t>
            </a:r>
            <a:endParaRPr lang="en-AU"/>
          </a:p>
        </p:txBody>
      </p:sp>
      <p:sp>
        <p:nvSpPr>
          <p:cNvPr id="11" name="Footer Placeholder 10">
            <a:extLst>
              <a:ext uri="{FF2B5EF4-FFF2-40B4-BE49-F238E27FC236}">
                <a16:creationId xmlns:a16="http://schemas.microsoft.com/office/drawing/2014/main" id="{78C5C398-3572-4EB0-8F84-1F6673C9A658}"/>
              </a:ext>
            </a:extLst>
          </p:cNvPr>
          <p:cNvSpPr>
            <a:spLocks noGrp="1"/>
          </p:cNvSpPr>
          <p:nvPr>
            <p:ph type="ftr" sz="quarter" idx="17"/>
          </p:nvPr>
        </p:nvSpPr>
        <p:spPr/>
        <p:txBody>
          <a:bodyPr/>
          <a:lstStyle/>
          <a:p>
            <a:r>
              <a:rPr lang="en-AU"/>
              <a:t>[Presentation Title] | [Date]</a:t>
            </a:r>
          </a:p>
        </p:txBody>
      </p:sp>
      <p:sp>
        <p:nvSpPr>
          <p:cNvPr id="13" name="Slide Number Placeholder 12">
            <a:extLst>
              <a:ext uri="{FF2B5EF4-FFF2-40B4-BE49-F238E27FC236}">
                <a16:creationId xmlns:a16="http://schemas.microsoft.com/office/drawing/2014/main" id="{D2D565BB-C9BB-4EEC-9693-6827A3D09DE8}"/>
              </a:ext>
            </a:extLst>
          </p:cNvPr>
          <p:cNvSpPr>
            <a:spLocks noGrp="1"/>
          </p:cNvSpPr>
          <p:nvPr>
            <p:ph type="sldNum" sz="quarter" idx="18"/>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6" y="1700213"/>
            <a:ext cx="7092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Content Placeholder 2"/>
          <p:cNvSpPr>
            <a:spLocks noGrp="1"/>
          </p:cNvSpPr>
          <p:nvPr>
            <p:ph idx="10"/>
          </p:nvPr>
        </p:nvSpPr>
        <p:spPr>
          <a:xfrm>
            <a:off x="8112676" y="1700213"/>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a:p>
        </p:txBody>
      </p:sp>
      <p:sp>
        <p:nvSpPr>
          <p:cNvPr id="5" name="Date Placeholder 4">
            <a:extLst>
              <a:ext uri="{FF2B5EF4-FFF2-40B4-BE49-F238E27FC236}">
                <a16:creationId xmlns:a16="http://schemas.microsoft.com/office/drawing/2014/main" id="{96FEF3A4-7665-47FA-8B69-9A4F31C18B06}"/>
              </a:ext>
            </a:extLst>
          </p:cNvPr>
          <p:cNvSpPr>
            <a:spLocks noGrp="1"/>
          </p:cNvSpPr>
          <p:nvPr>
            <p:ph type="dt" sz="half" idx="16"/>
          </p:nvPr>
        </p:nvSpPr>
        <p:spPr bwMode="white"/>
        <p:txBody>
          <a:bodyPr/>
          <a:lstStyle/>
          <a:p>
            <a:r>
              <a:rPr lang="en-US"/>
              <a:t>Wei Dai</a:t>
            </a:r>
            <a:endParaRPr lang="en-AU"/>
          </a:p>
        </p:txBody>
      </p:sp>
      <p:sp>
        <p:nvSpPr>
          <p:cNvPr id="8" name="Footer Placeholder 7">
            <a:extLst>
              <a:ext uri="{FF2B5EF4-FFF2-40B4-BE49-F238E27FC236}">
                <a16:creationId xmlns:a16="http://schemas.microsoft.com/office/drawing/2014/main" id="{55EE2261-AED3-448E-9AA6-9C9A5534417D}"/>
              </a:ext>
            </a:extLst>
          </p:cNvPr>
          <p:cNvSpPr>
            <a:spLocks noGrp="1"/>
          </p:cNvSpPr>
          <p:nvPr>
            <p:ph type="ftr" sz="quarter" idx="17"/>
          </p:nvPr>
        </p:nvSpPr>
        <p:spPr/>
        <p:txBody>
          <a:bodyPr/>
          <a:lstStyle/>
          <a:p>
            <a:r>
              <a:rPr lang="en-AU"/>
              <a:t>[Presentation Title] | [Date]</a:t>
            </a:r>
          </a:p>
        </p:txBody>
      </p:sp>
      <p:sp>
        <p:nvSpPr>
          <p:cNvPr id="12" name="Slide Number Placeholder 11">
            <a:extLst>
              <a:ext uri="{FF2B5EF4-FFF2-40B4-BE49-F238E27FC236}">
                <a16:creationId xmlns:a16="http://schemas.microsoft.com/office/drawing/2014/main" id="{7A92BB03-FEDF-43D9-957F-2410F5D597BF}"/>
              </a:ext>
            </a:extLst>
          </p:cNvPr>
          <p:cNvSpPr>
            <a:spLocks noGrp="1"/>
          </p:cNvSpPr>
          <p:nvPr>
            <p:ph type="sldNum" sz="quarter" idx="18"/>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624880"/>
            <a:ext cx="12191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Click icon to add picture</a:t>
            </a:r>
            <a:br>
              <a:rPr lang="en-AU"/>
            </a:br>
            <a:br>
              <a:rPr lang="en-AU"/>
            </a:br>
            <a:br>
              <a:rPr lang="en-AU"/>
            </a:br>
            <a:endParaRPr lang="en-AU"/>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260000" rIns="180000" bIns="180000" anchor="t">
            <a:normAutofit/>
          </a:bodyPr>
          <a:lstStyle>
            <a:lvl1pPr marL="285750" indent="-285750" algn="l">
              <a:buClr>
                <a:schemeClr val="bg1"/>
              </a:buClr>
              <a:buFont typeface="Arial" panose="020B0604020202020204" pitchFamily="34" charset="0"/>
              <a:buChar char="•"/>
              <a:defRPr lang="en-AU" dirty="0"/>
            </a:lvl1pPr>
          </a:lstStyle>
          <a:p>
            <a:pPr lvl="0"/>
            <a:r>
              <a:rPr lang="en-AU"/>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1127448" y="1340768"/>
            <a:ext cx="2592288" cy="876470"/>
          </a:xfrm>
        </p:spPr>
        <p:txBody>
          <a:bodyPr anchor="t">
            <a:normAutofit/>
          </a:bodyPr>
          <a:lstStyle>
            <a:lvl1pPr>
              <a:defRPr sz="2800"/>
            </a:lvl1pPr>
          </a:lstStyle>
          <a:p>
            <a:r>
              <a:rPr lang="en-US"/>
              <a:t>[Title]</a:t>
            </a:r>
            <a:endParaRPr lang="en-AU"/>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4" name="Date Placeholder 3">
            <a:extLst>
              <a:ext uri="{FF2B5EF4-FFF2-40B4-BE49-F238E27FC236}">
                <a16:creationId xmlns:a16="http://schemas.microsoft.com/office/drawing/2014/main" id="{FDC7D515-B4C3-44B8-9BAA-EEF692FA5A57}"/>
              </a:ext>
            </a:extLst>
          </p:cNvPr>
          <p:cNvSpPr>
            <a:spLocks noGrp="1"/>
          </p:cNvSpPr>
          <p:nvPr>
            <p:ph type="dt" sz="half" idx="20"/>
          </p:nvPr>
        </p:nvSpPr>
        <p:spPr bwMode="white"/>
        <p:txBody>
          <a:bodyPr/>
          <a:lstStyle/>
          <a:p>
            <a:r>
              <a:rPr lang="en-US"/>
              <a:t>Wei Dai</a:t>
            </a:r>
            <a:endParaRPr lang="en-AU"/>
          </a:p>
        </p:txBody>
      </p:sp>
      <p:sp>
        <p:nvSpPr>
          <p:cNvPr id="7" name="Footer Placeholder 6">
            <a:extLst>
              <a:ext uri="{FF2B5EF4-FFF2-40B4-BE49-F238E27FC236}">
                <a16:creationId xmlns:a16="http://schemas.microsoft.com/office/drawing/2014/main" id="{3309B167-7472-4F88-89E8-DAE2E0483964}"/>
              </a:ext>
            </a:extLst>
          </p:cNvPr>
          <p:cNvSpPr>
            <a:spLocks noGrp="1"/>
          </p:cNvSpPr>
          <p:nvPr>
            <p:ph type="ftr" sz="quarter" idx="21"/>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47F249FB-FC55-456D-9BD4-C0130FDAB05E}"/>
              </a:ext>
            </a:extLst>
          </p:cNvPr>
          <p:cNvSpPr>
            <a:spLocks noGrp="1"/>
          </p:cNvSpPr>
          <p:nvPr>
            <p:ph type="sldNum" sz="quarter" idx="22"/>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2999902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1700213"/>
            <a:ext cx="10801349" cy="4249107"/>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Click icon to add picture</a:t>
            </a:r>
            <a:br>
              <a:rPr lang="en-AU"/>
            </a:br>
            <a:br>
              <a:rPr lang="en-AU"/>
            </a:br>
            <a:br>
              <a:rPr lang="en-AU"/>
            </a:br>
            <a:endParaRPr lang="en-AU"/>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a:p>
        </p:txBody>
      </p:sp>
      <p:sp>
        <p:nvSpPr>
          <p:cNvPr id="2" name="Date Placeholder 1">
            <a:extLst>
              <a:ext uri="{FF2B5EF4-FFF2-40B4-BE49-F238E27FC236}">
                <a16:creationId xmlns:a16="http://schemas.microsoft.com/office/drawing/2014/main" id="{FEBC86CC-8E6A-4F6A-BC10-D9D4BF0CE880}"/>
              </a:ext>
            </a:extLst>
          </p:cNvPr>
          <p:cNvSpPr>
            <a:spLocks noGrp="1"/>
          </p:cNvSpPr>
          <p:nvPr>
            <p:ph type="dt" sz="half" idx="16"/>
          </p:nvPr>
        </p:nvSpPr>
        <p:spPr bwMode="white"/>
        <p:txBody>
          <a:bodyPr/>
          <a:lstStyle/>
          <a:p>
            <a:r>
              <a:rPr lang="en-US"/>
              <a:t>Wei Dai</a:t>
            </a:r>
            <a:endParaRPr lang="en-AU"/>
          </a:p>
        </p:txBody>
      </p:sp>
      <p:sp>
        <p:nvSpPr>
          <p:cNvPr id="8" name="Footer Placeholder 7">
            <a:extLst>
              <a:ext uri="{FF2B5EF4-FFF2-40B4-BE49-F238E27FC236}">
                <a16:creationId xmlns:a16="http://schemas.microsoft.com/office/drawing/2014/main" id="{36E1B5CB-C615-403B-B182-EBCD5DAC9E67}"/>
              </a:ext>
            </a:extLst>
          </p:cNvPr>
          <p:cNvSpPr>
            <a:spLocks noGrp="1"/>
          </p:cNvSpPr>
          <p:nvPr>
            <p:ph type="ftr" sz="quarter" idx="17"/>
          </p:nvPr>
        </p:nvSpPr>
        <p:spPr/>
        <p:txBody>
          <a:bodyPr/>
          <a:lstStyle/>
          <a:p>
            <a:r>
              <a:rPr lang="en-AU"/>
              <a:t>[Presentation Title] | [Date]</a:t>
            </a:r>
          </a:p>
        </p:txBody>
      </p:sp>
      <p:sp>
        <p:nvSpPr>
          <p:cNvPr id="12" name="Slide Number Placeholder 11">
            <a:extLst>
              <a:ext uri="{FF2B5EF4-FFF2-40B4-BE49-F238E27FC236}">
                <a16:creationId xmlns:a16="http://schemas.microsoft.com/office/drawing/2014/main" id="{FBA690D5-44C9-4D2D-925E-426FB8864D8D}"/>
              </a:ext>
            </a:extLst>
          </p:cNvPr>
          <p:cNvSpPr>
            <a:spLocks noGrp="1"/>
          </p:cNvSpPr>
          <p:nvPr>
            <p:ph type="sldNum" sz="quarter" idx="18"/>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8" y="630979"/>
            <a:ext cx="7784951"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Rectangle 8">
            <a:extLst>
              <a:ext uri="{FF2B5EF4-FFF2-40B4-BE49-F238E27FC236}">
                <a16:creationId xmlns:a16="http://schemas.microsoft.com/office/drawing/2014/main" id="{35F1548D-4CF2-410E-9EAF-5FFD92B8BD25}"/>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695326" y="1052736"/>
            <a:ext cx="3384549" cy="1008112"/>
          </a:xfrm>
        </p:spPr>
        <p:txBody>
          <a:bodyPr anchor="t"/>
          <a:lstStyle/>
          <a:p>
            <a:r>
              <a:rPr lang="en-US"/>
              <a:t>Click to edit Master title style</a:t>
            </a:r>
            <a:endParaRPr lang="en-AU"/>
          </a:p>
        </p:txBody>
      </p:sp>
      <p:sp>
        <p:nvSpPr>
          <p:cNvPr id="7" name="Date Placeholder 6">
            <a:extLst>
              <a:ext uri="{FF2B5EF4-FFF2-40B4-BE49-F238E27FC236}">
                <a16:creationId xmlns:a16="http://schemas.microsoft.com/office/drawing/2014/main" id="{65FC9ED7-6517-494A-9E4C-6DF78B8356C4}"/>
              </a:ext>
            </a:extLst>
          </p:cNvPr>
          <p:cNvSpPr>
            <a:spLocks noGrp="1"/>
          </p:cNvSpPr>
          <p:nvPr>
            <p:ph type="dt" sz="half" idx="14"/>
          </p:nvPr>
        </p:nvSpPr>
        <p:spPr bwMode="white"/>
        <p:txBody>
          <a:bodyPr/>
          <a:lstStyle/>
          <a:p>
            <a:r>
              <a:rPr lang="en-US"/>
              <a:t>Wei Dai</a:t>
            </a:r>
            <a:endParaRPr lang="en-AU"/>
          </a:p>
        </p:txBody>
      </p:sp>
      <p:sp>
        <p:nvSpPr>
          <p:cNvPr id="8" name="Footer Placeholder 7">
            <a:extLst>
              <a:ext uri="{FF2B5EF4-FFF2-40B4-BE49-F238E27FC236}">
                <a16:creationId xmlns:a16="http://schemas.microsoft.com/office/drawing/2014/main" id="{0DA6D18E-7831-44BE-9F27-A68CFE3B02CE}"/>
              </a:ext>
            </a:extLst>
          </p:cNvPr>
          <p:cNvSpPr>
            <a:spLocks noGrp="1"/>
          </p:cNvSpPr>
          <p:nvPr>
            <p:ph type="ftr" sz="quarter" idx="15"/>
          </p:nvPr>
        </p:nvSpPr>
        <p:spPr/>
        <p:txBody>
          <a:bodyPr/>
          <a:lstStyle/>
          <a:p>
            <a:r>
              <a:rPr lang="en-AU"/>
              <a:t>[Presentation Title] | [Date]</a:t>
            </a:r>
          </a:p>
        </p:txBody>
      </p:sp>
      <p:sp>
        <p:nvSpPr>
          <p:cNvPr id="11" name="Slide Number Placeholder 10">
            <a:extLst>
              <a:ext uri="{FF2B5EF4-FFF2-40B4-BE49-F238E27FC236}">
                <a16:creationId xmlns:a16="http://schemas.microsoft.com/office/drawing/2014/main" id="{CBA412D2-A7E4-4007-BC7B-41EB3D0B601C}"/>
              </a:ext>
            </a:extLst>
          </p:cNvPr>
          <p:cNvSpPr>
            <a:spLocks noGrp="1"/>
          </p:cNvSpPr>
          <p:nvPr>
            <p:ph type="sldNum" sz="quarter" idx="16"/>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9776" y="619522"/>
            <a:ext cx="6096132"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520858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695326" y="1052736"/>
            <a:ext cx="5208587" cy="468000"/>
          </a:xfrm>
        </p:spPr>
        <p:txBody>
          <a:bodyPr anchor="t"/>
          <a:lstStyle/>
          <a:p>
            <a:r>
              <a:rPr lang="en-US"/>
              <a:t>Click to edit Master title style</a:t>
            </a:r>
            <a:endParaRPr lang="en-AU"/>
          </a:p>
        </p:txBody>
      </p:sp>
      <p:sp>
        <p:nvSpPr>
          <p:cNvPr id="2" name="Date Placeholder 1">
            <a:extLst>
              <a:ext uri="{FF2B5EF4-FFF2-40B4-BE49-F238E27FC236}">
                <a16:creationId xmlns:a16="http://schemas.microsoft.com/office/drawing/2014/main" id="{97916337-F2DC-4078-961D-7B3BDA5209EB}"/>
              </a:ext>
            </a:extLst>
          </p:cNvPr>
          <p:cNvSpPr>
            <a:spLocks noGrp="1"/>
          </p:cNvSpPr>
          <p:nvPr>
            <p:ph type="dt" sz="half" idx="19"/>
          </p:nvPr>
        </p:nvSpPr>
        <p:spPr bwMode="white"/>
        <p:txBody>
          <a:bodyPr/>
          <a:lstStyle/>
          <a:p>
            <a:r>
              <a:rPr lang="en-US"/>
              <a:t>Wei Dai</a:t>
            </a:r>
            <a:endParaRPr lang="en-AU"/>
          </a:p>
        </p:txBody>
      </p:sp>
      <p:sp>
        <p:nvSpPr>
          <p:cNvPr id="6" name="Footer Placeholder 5">
            <a:extLst>
              <a:ext uri="{FF2B5EF4-FFF2-40B4-BE49-F238E27FC236}">
                <a16:creationId xmlns:a16="http://schemas.microsoft.com/office/drawing/2014/main" id="{8734EC9E-80A6-4F00-A6C2-0211431E31A4}"/>
              </a:ext>
            </a:extLst>
          </p:cNvPr>
          <p:cNvSpPr>
            <a:spLocks noGrp="1"/>
          </p:cNvSpPr>
          <p:nvPr>
            <p:ph type="ftr" sz="quarter" idx="20"/>
          </p:nvPr>
        </p:nvSpPr>
        <p:spPr/>
        <p:txBody>
          <a:bodyPr/>
          <a:lstStyle/>
          <a:p>
            <a:r>
              <a:rPr lang="en-AU"/>
              <a:t>[Presentation Title] | [Date]</a:t>
            </a:r>
          </a:p>
        </p:txBody>
      </p:sp>
      <p:sp>
        <p:nvSpPr>
          <p:cNvPr id="7" name="Slide Number Placeholder 6">
            <a:extLst>
              <a:ext uri="{FF2B5EF4-FFF2-40B4-BE49-F238E27FC236}">
                <a16:creationId xmlns:a16="http://schemas.microsoft.com/office/drawing/2014/main" id="{EFD63467-2027-4D99-8858-F83AC8390523}"/>
              </a:ext>
            </a:extLst>
          </p:cNvPr>
          <p:cNvSpPr>
            <a:spLocks noGrp="1"/>
          </p:cNvSpPr>
          <p:nvPr>
            <p:ph type="sldNum" sz="quarter" idx="21"/>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27980" y="619866"/>
            <a:ext cx="406516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7089890"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60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695326" y="1052736"/>
            <a:ext cx="7089890" cy="469056"/>
          </a:xfrm>
        </p:spPr>
        <p:txBody>
          <a:bodyPr/>
          <a:lstStyle/>
          <a:p>
            <a:r>
              <a:rPr lang="en-US"/>
              <a:t>Click to edit Master title style</a:t>
            </a:r>
            <a:endParaRPr lang="en-AU"/>
          </a:p>
        </p:txBody>
      </p:sp>
      <p:sp>
        <p:nvSpPr>
          <p:cNvPr id="2" name="Date Placeholder 1">
            <a:extLst>
              <a:ext uri="{FF2B5EF4-FFF2-40B4-BE49-F238E27FC236}">
                <a16:creationId xmlns:a16="http://schemas.microsoft.com/office/drawing/2014/main" id="{A50D441B-BAF3-4DDF-A5CD-A8E786E8FAAC}"/>
              </a:ext>
            </a:extLst>
          </p:cNvPr>
          <p:cNvSpPr>
            <a:spLocks noGrp="1"/>
          </p:cNvSpPr>
          <p:nvPr>
            <p:ph type="dt" sz="half" idx="19"/>
          </p:nvPr>
        </p:nvSpPr>
        <p:spPr bwMode="white"/>
        <p:txBody>
          <a:bodyPr/>
          <a:lstStyle/>
          <a:p>
            <a:r>
              <a:rPr lang="en-US"/>
              <a:t>Wei Dai</a:t>
            </a:r>
            <a:endParaRPr lang="en-AU"/>
          </a:p>
        </p:txBody>
      </p:sp>
      <p:sp>
        <p:nvSpPr>
          <p:cNvPr id="7" name="Footer Placeholder 6">
            <a:extLst>
              <a:ext uri="{FF2B5EF4-FFF2-40B4-BE49-F238E27FC236}">
                <a16:creationId xmlns:a16="http://schemas.microsoft.com/office/drawing/2014/main" id="{EEA16CAE-14B9-4A43-877B-E46EF044168C}"/>
              </a:ext>
            </a:extLst>
          </p:cNvPr>
          <p:cNvSpPr>
            <a:spLocks noGrp="1"/>
          </p:cNvSpPr>
          <p:nvPr>
            <p:ph type="ftr" sz="quarter" idx="20"/>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195BFC0C-3AAF-4677-B586-CD5CBF731F79}"/>
              </a:ext>
            </a:extLst>
          </p:cNvPr>
          <p:cNvSpPr>
            <a:spLocks noGrp="1"/>
          </p:cNvSpPr>
          <p:nvPr>
            <p:ph type="sldNum" sz="quarter" idx="21"/>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hasCustomPrompt="1"/>
          </p:nvPr>
        </p:nvSpPr>
        <p:spPr bwMode="white">
          <a:xfrm>
            <a:off x="695325" y="1143405"/>
            <a:ext cx="10738247" cy="1296144"/>
          </a:xfrm>
        </p:spPr>
        <p:txBody>
          <a:bodyPr anchor="b">
            <a:noAutofit/>
          </a:bodyPr>
          <a:lstStyle>
            <a:lvl1pPr>
              <a:lnSpc>
                <a:spcPts val="5040"/>
              </a:lnSpc>
              <a:defRPr sz="4200">
                <a:solidFill>
                  <a:schemeClr val="bg1"/>
                </a:solidFill>
              </a:defRPr>
            </a:lvl1pPr>
          </a:lstStyle>
          <a:p>
            <a:r>
              <a:rPr lang="en-US"/>
              <a:t>[Title]</a:t>
            </a:r>
            <a:endParaRPr lang="en-AU"/>
          </a:p>
        </p:txBody>
      </p:sp>
      <p:sp>
        <p:nvSpPr>
          <p:cNvPr id="7" name="Text Placeholder 6"/>
          <p:cNvSpPr>
            <a:spLocks noGrp="1"/>
          </p:cNvSpPr>
          <p:nvPr>
            <p:ph type="body" sz="quarter" idx="10" hasCustomPrompt="1"/>
          </p:nvPr>
        </p:nvSpPr>
        <p:spPr bwMode="white">
          <a:xfrm>
            <a:off x="695298" y="2553954"/>
            <a:ext cx="10747200" cy="2675249"/>
          </a:xfrm>
          <a:prstGeom prst="rect">
            <a:avLst/>
          </a:prstGeom>
        </p:spPr>
        <p:txBody>
          <a:bodyPr>
            <a:normAutofit/>
          </a:bodyPr>
          <a:lstStyle>
            <a:lvl1pPr marL="0" indent="0">
              <a:lnSpc>
                <a:spcPts val="3240"/>
              </a:lnSpc>
              <a:buNone/>
              <a:defRPr sz="2700">
                <a:solidFill>
                  <a:schemeClr val="bg1"/>
                </a:solidFill>
              </a:defRPr>
            </a:lvl1pPr>
          </a:lstStyle>
          <a:p>
            <a:pPr lvl="0"/>
            <a:r>
              <a:rPr lang="en-US"/>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570549AC-72A0-49C7-B98A-4959B5690850}"/>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9550" y="-3115"/>
            <a:ext cx="7782449"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0FD0FAE-3953-4EE5-ADCD-BB5BCA72CF76}"/>
              </a:ext>
            </a:extLst>
          </p:cNvPr>
          <p:cNvSpPr>
            <a:spLocks noGrp="1"/>
          </p:cNvSpPr>
          <p:nvPr>
            <p:ph type="dt" sz="half" idx="14"/>
          </p:nvPr>
        </p:nvSpPr>
        <p:spPr>
          <a:xfrm>
            <a:off x="695325" y="151136"/>
            <a:ext cx="2376000" cy="241200"/>
          </a:xfrm>
          <a:prstGeom prst="rect">
            <a:avLst/>
          </a:prstGeom>
        </p:spPr>
        <p:txBody>
          <a:bodyPr/>
          <a:lstStyle/>
          <a:p>
            <a:pPr algn="l"/>
            <a:r>
              <a:rPr lang="en-US"/>
              <a:t>Wei Dai</a:t>
            </a:r>
            <a:endParaRPr lang="en-AU"/>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a:solidFill>
                  <a:schemeClr val="bg1"/>
                </a:solidFill>
              </a:rPr>
              <a:t>For this slide design, you can change the background colour</a:t>
            </a:r>
          </a:p>
          <a:p>
            <a:r>
              <a:rPr lang="en-AU" sz="1400">
                <a:solidFill>
                  <a:schemeClr val="bg1"/>
                </a:solidFill>
              </a:rPr>
              <a:t>by right-clicking somewhere on the slide, not in a content placeholder.</a:t>
            </a:r>
          </a:p>
          <a:p>
            <a:r>
              <a:rPr lang="en-US" sz="1400">
                <a:solidFill>
                  <a:schemeClr val="bg1"/>
                </a:solidFill>
              </a:rPr>
              <a:t>‘Format Background</a:t>
            </a:r>
          </a:p>
          <a:p>
            <a:r>
              <a:rPr lang="en-US" sz="1400">
                <a:solidFill>
                  <a:schemeClr val="bg1"/>
                </a:solidFill>
              </a:rPr>
              <a:t>Under the ‘Fill’ menu, ‘change ‘Solid fill’ to a </a:t>
            </a:r>
            <a:r>
              <a:rPr lang="en-US" sz="1400" err="1">
                <a:solidFill>
                  <a:schemeClr val="bg1"/>
                </a:solidFill>
              </a:rPr>
              <a:t>colour</a:t>
            </a:r>
            <a:r>
              <a:rPr lang="en-US" sz="1400">
                <a:solidFill>
                  <a:schemeClr val="bg1"/>
                </a:solidFill>
              </a:rPr>
              <a:t> from the palette</a:t>
            </a:r>
            <a:endParaRPr lang="en-AU" sz="140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695326" y="1052736"/>
            <a:ext cx="3384549" cy="1008112"/>
          </a:xfrm>
        </p:spPr>
        <p:txBody>
          <a:bodyPr anchor="t"/>
          <a:lstStyle>
            <a:lvl1pPr>
              <a:defRPr>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102278" y="-2778"/>
            <a:ext cx="6093632"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a:xfrm>
            <a:off x="695325" y="151136"/>
            <a:ext cx="2376000" cy="241200"/>
          </a:xfrm>
          <a:prstGeom prst="rect">
            <a:avLst/>
          </a:prstGeom>
        </p:spPr>
        <p:txBody>
          <a:bodyPr/>
          <a:lstStyle/>
          <a:p>
            <a:pPr algn="l"/>
            <a:r>
              <a:rPr lang="en-US"/>
              <a:t>Wei Dai</a:t>
            </a:r>
            <a:endParaRPr lang="en-AU"/>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695325" y="1700213"/>
            <a:ext cx="5208587"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a:solidFill>
                  <a:schemeClr val="bg1"/>
                </a:solidFill>
              </a:rPr>
              <a:t>For this slide design, you can change the background colour</a:t>
            </a:r>
          </a:p>
          <a:p>
            <a:r>
              <a:rPr lang="en-AU" sz="1400">
                <a:solidFill>
                  <a:schemeClr val="bg1"/>
                </a:solidFill>
              </a:rPr>
              <a:t>by right-clicking somewhere on the slide, not in a content placeholder.</a:t>
            </a:r>
          </a:p>
          <a:p>
            <a:r>
              <a:rPr lang="en-US" sz="1400">
                <a:solidFill>
                  <a:schemeClr val="bg1"/>
                </a:solidFill>
              </a:rPr>
              <a:t>‘Format Background</a:t>
            </a:r>
          </a:p>
          <a:p>
            <a:r>
              <a:rPr lang="en-US" sz="1400">
                <a:solidFill>
                  <a:schemeClr val="bg1"/>
                </a:solidFill>
              </a:rPr>
              <a:t>Under the ‘Fill’ menu, ‘change ‘Solid fill’ to a </a:t>
            </a:r>
            <a:r>
              <a:rPr lang="en-US" sz="1400" err="1">
                <a:solidFill>
                  <a:schemeClr val="bg1"/>
                </a:solidFill>
              </a:rPr>
              <a:t>colour</a:t>
            </a:r>
            <a:r>
              <a:rPr lang="en-US" sz="1400">
                <a:solidFill>
                  <a:schemeClr val="bg1"/>
                </a:solidFill>
              </a:rPr>
              <a:t> from the palette</a:t>
            </a:r>
            <a:endParaRPr lang="en-AU" sz="140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695326" y="1052736"/>
            <a:ext cx="5208586" cy="468000"/>
          </a:xfrm>
        </p:spPr>
        <p:txBody>
          <a:bodyPr anchor="t"/>
          <a:lstStyle>
            <a:lvl1pPr>
              <a:defRPr>
                <a:solidFill>
                  <a:schemeClr val="bg1"/>
                </a:solidFill>
              </a:defRPr>
            </a:lvl1pPr>
          </a:lstStyle>
          <a:p>
            <a:r>
              <a:rPr lang="en-US"/>
              <a:t>Click to edit Master title style</a:t>
            </a:r>
            <a:endParaRPr lang="en-AU"/>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0" y="0"/>
            <a:ext cx="10704513" cy="6869113"/>
          </a:xfrm>
          <a:solidFill>
            <a:schemeClr val="accent1"/>
          </a:solidFill>
        </p:spPr>
        <p:txBody>
          <a:bodyPr>
            <a:normAutofit/>
          </a:bodyPr>
          <a:lstStyle>
            <a:lvl1pPr>
              <a:defRPr sz="100">
                <a:solidFill>
                  <a:schemeClr val="accent1"/>
                </a:solidFill>
              </a:defRPr>
            </a:lvl1pPr>
          </a:lstStyle>
          <a:p>
            <a:pPr lvl="0"/>
            <a:r>
              <a:rPr lang="en-AU"/>
              <a:t> </a:t>
            </a:r>
          </a:p>
        </p:txBody>
      </p:sp>
      <p:sp>
        <p:nvSpPr>
          <p:cNvPr id="15" name="TextBox 14">
            <a:extLst>
              <a:ext uri="{FF2B5EF4-FFF2-40B4-BE49-F238E27FC236}">
                <a16:creationId xmlns:a16="http://schemas.microsoft.com/office/drawing/2014/main" id="{52BEE3ED-5C13-4151-AFC4-04F14BD9ECA3}"/>
              </a:ext>
            </a:extLst>
          </p:cNvPr>
          <p:cNvSpPr txBox="1"/>
          <p:nvPr userDrawn="1"/>
        </p:nvSpPr>
        <p:spPr>
          <a:xfrm>
            <a:off x="1" y="-622612"/>
            <a:ext cx="7632171" cy="523220"/>
          </a:xfrm>
          <a:prstGeom prst="rect">
            <a:avLst/>
          </a:prstGeom>
          <a:solidFill>
            <a:schemeClr val="accent1"/>
          </a:solidFill>
        </p:spPr>
        <p:txBody>
          <a:bodyPr wrap="square" rtlCol="0">
            <a:spAutoFit/>
          </a:bodyPr>
          <a:lstStyle/>
          <a:p>
            <a:r>
              <a:rPr lang="en-AU" sz="1400">
                <a:solidFill>
                  <a:schemeClr val="bg1"/>
                </a:solidFill>
              </a:rPr>
              <a:t>For this slide design, you can change the background colour</a:t>
            </a:r>
          </a:p>
          <a:p>
            <a:r>
              <a:rPr lang="en-AU" sz="1400">
                <a:solidFill>
                  <a:schemeClr val="bg1"/>
                </a:solidFill>
              </a:rPr>
              <a:t>Clicking along the edge of purple container and change the shape fill colour.</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1"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1200"/>
            </a:lvl1pPr>
          </a:lstStyle>
          <a:p>
            <a:r>
              <a:rPr lang="en-AU"/>
              <a:t> Click icon to insert picture</a:t>
            </a:r>
          </a:p>
          <a:p>
            <a:endParaRPr lang="en-AU"/>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0" y="6524625"/>
            <a:ext cx="3384667" cy="241300"/>
          </a:xfrm>
        </p:spPr>
        <p:txBody>
          <a:bodyPr anchor="ctr">
            <a:normAutofit/>
          </a:bodyPr>
          <a:lstStyle>
            <a:lvl1pPr algn="ctr">
              <a:defRPr sz="1000" b="1">
                <a:solidFill>
                  <a:schemeClr val="bg1"/>
                </a:solidFill>
              </a:defRPr>
            </a:lvl1pPr>
          </a:lstStyle>
          <a:p>
            <a:pPr lvl="0"/>
            <a:r>
              <a:rPr lang="en-US"/>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3"/>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6" y="1052736"/>
            <a:ext cx="7096124" cy="469056"/>
          </a:xfrm>
        </p:spPr>
        <p:txBody>
          <a:bodyPr/>
          <a:lstStyle>
            <a:lvl1pPr>
              <a:defRPr>
                <a:solidFill>
                  <a:schemeClr val="bg1"/>
                </a:solidFill>
              </a:defRPr>
            </a:lvl1pPr>
          </a:lstStyle>
          <a:p>
            <a:r>
              <a:rPr lang="en-US"/>
              <a:t>Click to edit Master title style</a:t>
            </a:r>
            <a:endParaRPr lang="en-AU"/>
          </a:p>
        </p:txBody>
      </p:sp>
      <p:sp>
        <p:nvSpPr>
          <p:cNvPr id="6" name="Date Placeholder 5">
            <a:extLst>
              <a:ext uri="{FF2B5EF4-FFF2-40B4-BE49-F238E27FC236}">
                <a16:creationId xmlns:a16="http://schemas.microsoft.com/office/drawing/2014/main" id="{9AD53B17-CFA2-4153-BA9B-6F2B6C1F6005}"/>
              </a:ext>
            </a:extLst>
          </p:cNvPr>
          <p:cNvSpPr>
            <a:spLocks noGrp="1"/>
          </p:cNvSpPr>
          <p:nvPr>
            <p:ph type="dt" sz="half" idx="19"/>
          </p:nvPr>
        </p:nvSpPr>
        <p:spPr bwMode="white">
          <a:xfrm>
            <a:off x="695325" y="151136"/>
            <a:ext cx="2376000" cy="241200"/>
          </a:xfrm>
          <a:prstGeom prst="rect">
            <a:avLst/>
          </a:prstGeom>
        </p:spPr>
        <p:txBody>
          <a:bodyPr/>
          <a:lstStyle/>
          <a:p>
            <a:r>
              <a:rPr lang="en-US"/>
              <a:t>Wei Dai</a:t>
            </a:r>
            <a:endParaRPr lang="en-AU"/>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r>
              <a:rPr lang="en-AU"/>
              <a:t>[Presentation Title] | [Date]</a:t>
            </a:r>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630978"/>
            <a:ext cx="3888000" cy="2844000"/>
          </a:xfrm>
          <a:prstGeom prst="rect">
            <a:avLst/>
          </a:prstGeom>
          <a:solidFill>
            <a:schemeClr val="bg2"/>
          </a:solidFill>
        </p:spPr>
        <p:txBody>
          <a:bodyPr anchor="ctr"/>
          <a:lstStyle>
            <a:lvl1pPr algn="ctr">
              <a:defRPr sz="1200"/>
            </a:lvl1pPr>
          </a:lstStyle>
          <a:p>
            <a:r>
              <a:rPr lang="en-AU"/>
              <a:t> Click icon to insert picture</a:t>
            </a:r>
          </a:p>
          <a:p>
            <a:endParaRPr lang="en-AU"/>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85752"/>
            <a:ext cx="3888000" cy="2844000"/>
          </a:xfrm>
          <a:prstGeom prst="rect">
            <a:avLst/>
          </a:prstGeom>
          <a:solidFill>
            <a:schemeClr val="bg2"/>
          </a:solidFill>
        </p:spPr>
        <p:txBody>
          <a:bodyPr anchor="ctr"/>
          <a:lstStyle>
            <a:lvl1pPr algn="ctr">
              <a:defRPr sz="1200"/>
            </a:lvl1pPr>
          </a:lstStyle>
          <a:p>
            <a:r>
              <a:rPr lang="en-AU"/>
              <a:t> Click icon to insert picture</a:t>
            </a:r>
          </a:p>
          <a:p>
            <a:endParaRPr lang="en-AU"/>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304000" y="630978"/>
            <a:ext cx="3888000" cy="2844000"/>
          </a:xfrm>
          <a:prstGeom prst="rect">
            <a:avLst/>
          </a:prstGeom>
          <a:solidFill>
            <a:schemeClr val="bg2"/>
          </a:solidFill>
        </p:spPr>
        <p:txBody>
          <a:bodyPr anchor="ctr"/>
          <a:lstStyle>
            <a:lvl1pPr algn="ctr">
              <a:defRPr sz="1200"/>
            </a:lvl1pPr>
          </a:lstStyle>
          <a:p>
            <a:r>
              <a:rPr lang="en-AU"/>
              <a:t> Click icon to insert picture</a:t>
            </a:r>
          </a:p>
          <a:p>
            <a:endParaRPr lang="en-AU"/>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304000" y="3485752"/>
            <a:ext cx="3888000" cy="2844000"/>
          </a:xfrm>
          <a:prstGeom prst="rect">
            <a:avLst/>
          </a:prstGeom>
          <a:solidFill>
            <a:schemeClr val="bg2"/>
          </a:solidFill>
        </p:spPr>
        <p:txBody>
          <a:bodyPr anchor="ctr"/>
          <a:lstStyle>
            <a:lvl1pPr algn="ctr">
              <a:defRPr sz="1200"/>
            </a:lvl1pPr>
          </a:lstStyle>
          <a:p>
            <a:r>
              <a:rPr lang="en-AU"/>
              <a:t> Click icon to insert picture</a:t>
            </a:r>
          </a:p>
          <a:p>
            <a:endParaRPr lang="en-AU"/>
          </a:p>
        </p:txBody>
      </p:sp>
      <p:sp>
        <p:nvSpPr>
          <p:cNvPr id="14" name="Rectangle 13">
            <a:extLst>
              <a:ext uri="{FF2B5EF4-FFF2-40B4-BE49-F238E27FC236}">
                <a16:creationId xmlns:a16="http://schemas.microsoft.com/office/drawing/2014/main" id="{377D8A62-4A58-4C23-B0E5-AEF193611E4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695326" y="1052736"/>
            <a:ext cx="3384549" cy="1008112"/>
          </a:xfrm>
        </p:spPr>
        <p:txBody>
          <a:bodyPr anchor="t"/>
          <a:lstStyle/>
          <a:p>
            <a:r>
              <a:rPr lang="en-US"/>
              <a:t>Click to edit Master title style</a:t>
            </a:r>
            <a:endParaRPr lang="en-AU"/>
          </a:p>
        </p:txBody>
      </p:sp>
      <p:sp>
        <p:nvSpPr>
          <p:cNvPr id="2" name="Date Placeholder 1">
            <a:extLst>
              <a:ext uri="{FF2B5EF4-FFF2-40B4-BE49-F238E27FC236}">
                <a16:creationId xmlns:a16="http://schemas.microsoft.com/office/drawing/2014/main" id="{C0CA8BB8-1B5E-4246-8A55-FAB9C1E84DFA}"/>
              </a:ext>
            </a:extLst>
          </p:cNvPr>
          <p:cNvSpPr>
            <a:spLocks noGrp="1"/>
          </p:cNvSpPr>
          <p:nvPr>
            <p:ph type="dt" sz="half" idx="19"/>
          </p:nvPr>
        </p:nvSpPr>
        <p:spPr bwMode="white"/>
        <p:txBody>
          <a:bodyPr/>
          <a:lstStyle/>
          <a:p>
            <a:r>
              <a:rPr lang="en-US"/>
              <a:t>Wei Dai</a:t>
            </a:r>
            <a:endParaRPr lang="en-AU"/>
          </a:p>
        </p:txBody>
      </p:sp>
      <p:sp>
        <p:nvSpPr>
          <p:cNvPr id="7" name="Footer Placeholder 6">
            <a:extLst>
              <a:ext uri="{FF2B5EF4-FFF2-40B4-BE49-F238E27FC236}">
                <a16:creationId xmlns:a16="http://schemas.microsoft.com/office/drawing/2014/main" id="{AF4FF51F-8DC8-4E19-BB72-27E7B862578F}"/>
              </a:ext>
            </a:extLst>
          </p:cNvPr>
          <p:cNvSpPr>
            <a:spLocks noGrp="1"/>
          </p:cNvSpPr>
          <p:nvPr>
            <p:ph type="ftr" sz="quarter" idx="20"/>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21CA045B-79DD-4F1E-A5D5-56CC7F67455E}"/>
              </a:ext>
            </a:extLst>
          </p:cNvPr>
          <p:cNvSpPr>
            <a:spLocks noGrp="1"/>
          </p:cNvSpPr>
          <p:nvPr>
            <p:ph type="sldNum" sz="quarter" idx="21"/>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95326" y="3447000"/>
            <a:ext cx="3384000" cy="2861725"/>
          </a:xfrm>
          <a:prstGeom prst="rect">
            <a:avLst/>
          </a:prstGeom>
          <a:solidFill>
            <a:schemeClr val="bg2"/>
          </a:solidFill>
        </p:spPr>
        <p:txBody>
          <a:bodyPr anchor="ctr"/>
          <a:lstStyle>
            <a:lvl1pPr algn="ctr">
              <a:defRPr sz="1200"/>
            </a:lvl1pPr>
          </a:lstStyle>
          <a:p>
            <a:r>
              <a:rPr lang="en-AU"/>
              <a:t>Click icon to insert picture</a:t>
            </a:r>
          </a:p>
          <a:p>
            <a:endParaRPr lang="en-AU"/>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9626" y="3447000"/>
            <a:ext cx="3384000" cy="2861725"/>
          </a:xfrm>
          <a:prstGeom prst="rect">
            <a:avLst/>
          </a:prstGeom>
          <a:solidFill>
            <a:schemeClr val="bg2"/>
          </a:solidFill>
        </p:spPr>
        <p:txBody>
          <a:bodyPr anchor="ctr"/>
          <a:lstStyle>
            <a:lvl1pPr algn="ctr">
              <a:defRPr sz="1200"/>
            </a:lvl1pPr>
          </a:lstStyle>
          <a:p>
            <a:r>
              <a:rPr lang="en-AU"/>
              <a:t>Click icon to insert picture</a:t>
            </a:r>
          </a:p>
          <a:p>
            <a:endParaRPr lang="en-AU"/>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12676" y="3446253"/>
            <a:ext cx="3384000" cy="2861725"/>
          </a:xfrm>
          <a:prstGeom prst="rect">
            <a:avLst/>
          </a:prstGeom>
          <a:solidFill>
            <a:schemeClr val="bg2"/>
          </a:solidFill>
        </p:spPr>
        <p:txBody>
          <a:bodyPr anchor="ctr"/>
          <a:lstStyle>
            <a:lvl1pPr algn="ctr">
              <a:defRPr sz="1200"/>
            </a:lvl1pPr>
          </a:lstStyle>
          <a:p>
            <a:r>
              <a:rPr lang="en-AU"/>
              <a:t>Click icon to insert picture</a:t>
            </a:r>
          </a:p>
          <a:p>
            <a:endParaRPr lang="en-AU"/>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962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1267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a:p>
        </p:txBody>
      </p:sp>
      <p:sp>
        <p:nvSpPr>
          <p:cNvPr id="2" name="Date Placeholder 1">
            <a:extLst>
              <a:ext uri="{FF2B5EF4-FFF2-40B4-BE49-F238E27FC236}">
                <a16:creationId xmlns:a16="http://schemas.microsoft.com/office/drawing/2014/main" id="{28AC1DC6-F03F-4189-B5B9-2FF38EB9C0E6}"/>
              </a:ext>
            </a:extLst>
          </p:cNvPr>
          <p:cNvSpPr>
            <a:spLocks noGrp="1"/>
          </p:cNvSpPr>
          <p:nvPr>
            <p:ph type="dt" sz="half" idx="22"/>
          </p:nvPr>
        </p:nvSpPr>
        <p:spPr bwMode="white"/>
        <p:txBody>
          <a:bodyPr/>
          <a:lstStyle/>
          <a:p>
            <a:r>
              <a:rPr lang="en-US"/>
              <a:t>Wei Dai</a:t>
            </a:r>
            <a:endParaRPr lang="en-AU"/>
          </a:p>
        </p:txBody>
      </p:sp>
      <p:sp>
        <p:nvSpPr>
          <p:cNvPr id="7" name="Footer Placeholder 6">
            <a:extLst>
              <a:ext uri="{FF2B5EF4-FFF2-40B4-BE49-F238E27FC236}">
                <a16:creationId xmlns:a16="http://schemas.microsoft.com/office/drawing/2014/main" id="{B91E1143-CBAC-4E3D-95E2-1F1E3980ADDC}"/>
              </a:ext>
            </a:extLst>
          </p:cNvPr>
          <p:cNvSpPr>
            <a:spLocks noGrp="1"/>
          </p:cNvSpPr>
          <p:nvPr>
            <p:ph type="ftr" sz="quarter" idx="23"/>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24035F6F-B1C5-4CB7-9CF1-E5C49956EAC7}"/>
              </a:ext>
            </a:extLst>
          </p:cNvPr>
          <p:cNvSpPr>
            <a:spLocks noGrp="1"/>
          </p:cNvSpPr>
          <p:nvPr>
            <p:ph type="sldNum" sz="quarter" idx="24"/>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691720" y="1700808"/>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8"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19668"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5376051" y="1700808"/>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3999"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4403999"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9063158" y="1700907"/>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8091106" y="2997051"/>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8091106" y="3271189"/>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691720" y="4077242"/>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8"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719668"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5376051" y="4077242"/>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3999"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4403999"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9063158" y="4077341"/>
            <a:ext cx="1439897" cy="1199578"/>
          </a:xfrm>
          <a:prstGeom prst="rect">
            <a:avLst/>
          </a:prstGeom>
          <a:solidFill>
            <a:schemeClr val="bg2"/>
          </a:solidFill>
        </p:spPr>
        <p:txBody>
          <a:bodyPr anchor="ctr"/>
          <a:lstStyle>
            <a:lvl1pPr algn="ctr">
              <a:defRPr sz="1200"/>
            </a:lvl1pPr>
          </a:lstStyle>
          <a:p>
            <a:r>
              <a:rPr lang="en-AU"/>
              <a:t>Click icon to insert icon</a:t>
            </a:r>
          </a:p>
          <a:p>
            <a:endParaRPr lang="en-AU"/>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6" y="5373485"/>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8091106" y="5647623"/>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a:p>
        </p:txBody>
      </p:sp>
      <p:sp>
        <p:nvSpPr>
          <p:cNvPr id="2" name="Date Placeholder 1">
            <a:extLst>
              <a:ext uri="{FF2B5EF4-FFF2-40B4-BE49-F238E27FC236}">
                <a16:creationId xmlns:a16="http://schemas.microsoft.com/office/drawing/2014/main" id="{38C7AECD-2D0A-4301-9CB8-B765D71F0B6B}"/>
              </a:ext>
            </a:extLst>
          </p:cNvPr>
          <p:cNvSpPr>
            <a:spLocks noGrp="1"/>
          </p:cNvSpPr>
          <p:nvPr>
            <p:ph type="dt" sz="half" idx="38"/>
          </p:nvPr>
        </p:nvSpPr>
        <p:spPr bwMode="white"/>
        <p:txBody>
          <a:bodyPr/>
          <a:lstStyle/>
          <a:p>
            <a:r>
              <a:rPr lang="en-US"/>
              <a:t>Wei Dai</a:t>
            </a:r>
            <a:endParaRPr lang="en-AU"/>
          </a:p>
        </p:txBody>
      </p:sp>
      <p:sp>
        <p:nvSpPr>
          <p:cNvPr id="7" name="Footer Placeholder 6">
            <a:extLst>
              <a:ext uri="{FF2B5EF4-FFF2-40B4-BE49-F238E27FC236}">
                <a16:creationId xmlns:a16="http://schemas.microsoft.com/office/drawing/2014/main" id="{5E82035B-DC9A-432B-8519-2243ECF2A4F3}"/>
              </a:ext>
            </a:extLst>
          </p:cNvPr>
          <p:cNvSpPr>
            <a:spLocks noGrp="1"/>
          </p:cNvSpPr>
          <p:nvPr>
            <p:ph type="ftr" sz="quarter" idx="39"/>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A8EC4C1B-640F-47AB-A0DF-816F2F8FB16E}"/>
              </a:ext>
            </a:extLst>
          </p:cNvPr>
          <p:cNvSpPr>
            <a:spLocks noGrp="1"/>
          </p:cNvSpPr>
          <p:nvPr>
            <p:ph type="sldNum" sz="quarter" idx="40"/>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079170" y="1917008"/>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[00]</a:t>
            </a:r>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69532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69532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32120" y="1917008"/>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4827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4827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686160" y="1917008"/>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0231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0231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14768" y="1917008"/>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30924"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30924"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a:p>
        </p:txBody>
      </p:sp>
      <p:sp>
        <p:nvSpPr>
          <p:cNvPr id="2" name="Date Placeholder 1">
            <a:extLst>
              <a:ext uri="{FF2B5EF4-FFF2-40B4-BE49-F238E27FC236}">
                <a16:creationId xmlns:a16="http://schemas.microsoft.com/office/drawing/2014/main" id="{85E88FC7-59B6-4EA9-ABA6-E3BB2E23FF81}"/>
              </a:ext>
            </a:extLst>
          </p:cNvPr>
          <p:cNvSpPr>
            <a:spLocks noGrp="1"/>
          </p:cNvSpPr>
          <p:nvPr>
            <p:ph type="dt" sz="half" idx="39"/>
          </p:nvPr>
        </p:nvSpPr>
        <p:spPr bwMode="white"/>
        <p:txBody>
          <a:bodyPr/>
          <a:lstStyle/>
          <a:p>
            <a:r>
              <a:rPr lang="en-US"/>
              <a:t>Wei Dai</a:t>
            </a:r>
            <a:endParaRPr lang="en-AU"/>
          </a:p>
        </p:txBody>
      </p:sp>
      <p:sp>
        <p:nvSpPr>
          <p:cNvPr id="7" name="Footer Placeholder 6">
            <a:extLst>
              <a:ext uri="{FF2B5EF4-FFF2-40B4-BE49-F238E27FC236}">
                <a16:creationId xmlns:a16="http://schemas.microsoft.com/office/drawing/2014/main" id="{D9CEE3C6-C898-476B-873B-DAEEB357A992}"/>
              </a:ext>
            </a:extLst>
          </p:cNvPr>
          <p:cNvSpPr>
            <a:spLocks noGrp="1"/>
          </p:cNvSpPr>
          <p:nvPr>
            <p:ph type="ftr" sz="quarter" idx="40"/>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4CEACAED-B859-46A5-951B-270C91500FC6}"/>
              </a:ext>
            </a:extLst>
          </p:cNvPr>
          <p:cNvSpPr>
            <a:spLocks noGrp="1"/>
          </p:cNvSpPr>
          <p:nvPr>
            <p:ph type="sldNum" sz="quarter" idx="41"/>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5"/>
          </a:xfrm>
          <a:prstGeom prst="rect">
            <a:avLst/>
          </a:prstGeom>
          <a:solidFill>
            <a:schemeClr val="accent1"/>
          </a:solidFill>
        </p:spPr>
        <p:txBody>
          <a:bodyPr anchor="ctr">
            <a:normAutofit/>
          </a:bodyPr>
          <a:lstStyle>
            <a:lvl1pPr algn="ctr">
              <a:defRPr sz="180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695326" y="1700213"/>
            <a:ext cx="519780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a:t>to edit Master title style</a:t>
            </a:r>
            <a:endParaRPr lang="en-AU"/>
          </a:p>
        </p:txBody>
      </p:sp>
      <p:sp>
        <p:nvSpPr>
          <p:cNvPr id="6" name="Date Placeholder 5">
            <a:extLst>
              <a:ext uri="{FF2B5EF4-FFF2-40B4-BE49-F238E27FC236}">
                <a16:creationId xmlns:a16="http://schemas.microsoft.com/office/drawing/2014/main" id="{69AFECAB-12EA-4AAC-BBB9-72070BF5947B}"/>
              </a:ext>
            </a:extLst>
          </p:cNvPr>
          <p:cNvSpPr>
            <a:spLocks noGrp="1"/>
          </p:cNvSpPr>
          <p:nvPr>
            <p:ph type="dt" sz="half" idx="18"/>
          </p:nvPr>
        </p:nvSpPr>
        <p:spPr bwMode="white"/>
        <p:txBody>
          <a:bodyPr/>
          <a:lstStyle/>
          <a:p>
            <a:r>
              <a:rPr lang="en-US"/>
              <a:t>Wei Dai</a:t>
            </a:r>
            <a:endParaRPr lang="en-AU"/>
          </a:p>
        </p:txBody>
      </p:sp>
      <p:sp>
        <p:nvSpPr>
          <p:cNvPr id="8" name="Footer Placeholder 7">
            <a:extLst>
              <a:ext uri="{FF2B5EF4-FFF2-40B4-BE49-F238E27FC236}">
                <a16:creationId xmlns:a16="http://schemas.microsoft.com/office/drawing/2014/main" id="{BDEE6526-1DB9-4ECD-86C1-1BB926D7D9FA}"/>
              </a:ext>
            </a:extLst>
          </p:cNvPr>
          <p:cNvSpPr>
            <a:spLocks noGrp="1"/>
          </p:cNvSpPr>
          <p:nvPr>
            <p:ph type="ftr" sz="quarter" idx="19"/>
          </p:nvPr>
        </p:nvSpPr>
        <p:spPr/>
        <p:txBody>
          <a:bodyPr/>
          <a:lstStyle/>
          <a:p>
            <a:r>
              <a:rPr lang="en-AU"/>
              <a:t>[Presentation Title] | [Date]</a:t>
            </a:r>
          </a:p>
        </p:txBody>
      </p:sp>
      <p:sp>
        <p:nvSpPr>
          <p:cNvPr id="12" name="Slide Number Placeholder 11">
            <a:extLst>
              <a:ext uri="{FF2B5EF4-FFF2-40B4-BE49-F238E27FC236}">
                <a16:creationId xmlns:a16="http://schemas.microsoft.com/office/drawing/2014/main" id="{B640CA88-D0CE-4C3C-BA4A-CB5E62584F1F}"/>
              </a:ext>
            </a:extLst>
          </p:cNvPr>
          <p:cNvSpPr>
            <a:spLocks noGrp="1"/>
          </p:cNvSpPr>
          <p:nvPr>
            <p:ph type="sldNum" sz="quarter" idx="20"/>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2"/>
            <a:ext cx="5400673" cy="4608513"/>
          </a:xfrm>
          <a:prstGeom prst="rect">
            <a:avLst/>
          </a:prstGeom>
          <a:solidFill>
            <a:srgbClr val="962A8B"/>
          </a:solidFill>
        </p:spPr>
        <p:txBody>
          <a:bodyPr anchor="ctr">
            <a:normAutofit/>
          </a:bodyPr>
          <a:lstStyle>
            <a:lvl1pPr algn="ctr">
              <a:defRPr sz="180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694800" y="1700212"/>
            <a:ext cx="5209113"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2" name="Date Placeholder 1">
            <a:extLst>
              <a:ext uri="{FF2B5EF4-FFF2-40B4-BE49-F238E27FC236}">
                <a16:creationId xmlns:a16="http://schemas.microsoft.com/office/drawing/2014/main" id="{BEEBA455-94D3-4DB8-AAFA-811D610E138C}"/>
              </a:ext>
            </a:extLst>
          </p:cNvPr>
          <p:cNvSpPr>
            <a:spLocks noGrp="1"/>
          </p:cNvSpPr>
          <p:nvPr>
            <p:ph type="dt" sz="half" idx="20"/>
          </p:nvPr>
        </p:nvSpPr>
        <p:spPr bwMode="white"/>
        <p:txBody>
          <a:bodyPr/>
          <a:lstStyle/>
          <a:p>
            <a:r>
              <a:rPr lang="en-US"/>
              <a:t>Wei Dai</a:t>
            </a:r>
            <a:endParaRPr lang="en-AU"/>
          </a:p>
        </p:txBody>
      </p:sp>
      <p:sp>
        <p:nvSpPr>
          <p:cNvPr id="3" name="Footer Placeholder 2">
            <a:extLst>
              <a:ext uri="{FF2B5EF4-FFF2-40B4-BE49-F238E27FC236}">
                <a16:creationId xmlns:a16="http://schemas.microsoft.com/office/drawing/2014/main" id="{F7DAA7FD-BD90-42A7-ADCE-A909D39619CD}"/>
              </a:ext>
            </a:extLst>
          </p:cNvPr>
          <p:cNvSpPr>
            <a:spLocks noGrp="1"/>
          </p:cNvSpPr>
          <p:nvPr>
            <p:ph type="ftr" sz="quarter" idx="21"/>
          </p:nvPr>
        </p:nvSpPr>
        <p:spPr/>
        <p:txBody>
          <a:bodyPr/>
          <a:lstStyle/>
          <a:p>
            <a:r>
              <a:rPr lang="en-AU"/>
              <a:t>[Presentation Title] | [Date]</a:t>
            </a:r>
          </a:p>
        </p:txBody>
      </p:sp>
      <p:sp>
        <p:nvSpPr>
          <p:cNvPr id="4" name="Slide Number Placeholder 3">
            <a:extLst>
              <a:ext uri="{FF2B5EF4-FFF2-40B4-BE49-F238E27FC236}">
                <a16:creationId xmlns:a16="http://schemas.microsoft.com/office/drawing/2014/main" id="{9E1DB814-0723-41E1-87CA-20F94C28B05E}"/>
              </a:ext>
            </a:extLst>
          </p:cNvPr>
          <p:cNvSpPr>
            <a:spLocks noGrp="1"/>
          </p:cNvSpPr>
          <p:nvPr>
            <p:ph type="sldNum" sz="quarter" idx="22"/>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3989921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3" y="1700213"/>
            <a:ext cx="5400672" cy="4608515"/>
          </a:xfrm>
          <a:prstGeom prst="rect">
            <a:avLst/>
          </a:prstGeom>
          <a:solidFill>
            <a:srgbClr val="D7D1CC"/>
          </a:solidFill>
        </p:spPr>
        <p:txBody>
          <a:bodyPr anchor="ctr">
            <a:normAutofit/>
          </a:bodyPr>
          <a:lstStyle>
            <a:lvl1pPr algn="ctr">
              <a:defRPr sz="180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694800" y="1700213"/>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6" name="Date Placeholder 5">
            <a:extLst>
              <a:ext uri="{FF2B5EF4-FFF2-40B4-BE49-F238E27FC236}">
                <a16:creationId xmlns:a16="http://schemas.microsoft.com/office/drawing/2014/main" id="{B7E5C78F-E1DA-41DF-B969-597539E60F5D}"/>
              </a:ext>
            </a:extLst>
          </p:cNvPr>
          <p:cNvSpPr>
            <a:spLocks noGrp="1"/>
          </p:cNvSpPr>
          <p:nvPr>
            <p:ph type="dt" sz="half" idx="18"/>
          </p:nvPr>
        </p:nvSpPr>
        <p:spPr bwMode="white"/>
        <p:txBody>
          <a:bodyPr/>
          <a:lstStyle/>
          <a:p>
            <a:r>
              <a:rPr lang="en-US"/>
              <a:t>Wei Dai</a:t>
            </a:r>
            <a:endParaRPr lang="en-AU"/>
          </a:p>
        </p:txBody>
      </p:sp>
      <p:sp>
        <p:nvSpPr>
          <p:cNvPr id="8" name="Footer Placeholder 7">
            <a:extLst>
              <a:ext uri="{FF2B5EF4-FFF2-40B4-BE49-F238E27FC236}">
                <a16:creationId xmlns:a16="http://schemas.microsoft.com/office/drawing/2014/main" id="{F8E8DCA5-91C8-4DF9-B37E-735B2EA5D36B}"/>
              </a:ext>
            </a:extLst>
          </p:cNvPr>
          <p:cNvSpPr>
            <a:spLocks noGrp="1"/>
          </p:cNvSpPr>
          <p:nvPr>
            <p:ph type="ftr" sz="quarter" idx="19"/>
          </p:nvPr>
        </p:nvSpPr>
        <p:spPr/>
        <p:txBody>
          <a:bodyPr/>
          <a:lstStyle/>
          <a:p>
            <a:r>
              <a:rPr lang="en-AU"/>
              <a:t>[Presentation Title] | [Date]</a:t>
            </a:r>
          </a:p>
        </p:txBody>
      </p:sp>
      <p:sp>
        <p:nvSpPr>
          <p:cNvPr id="12" name="Slide Number Placeholder 11">
            <a:extLst>
              <a:ext uri="{FF2B5EF4-FFF2-40B4-BE49-F238E27FC236}">
                <a16:creationId xmlns:a16="http://schemas.microsoft.com/office/drawing/2014/main" id="{BFFC83A9-C0D2-49A3-AC00-E1A4A64271B0}"/>
              </a:ext>
            </a:extLst>
          </p:cNvPr>
          <p:cNvSpPr>
            <a:spLocks noGrp="1"/>
          </p:cNvSpPr>
          <p:nvPr>
            <p:ph type="sldNum" sz="quarter" idx="20"/>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2957599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1143405"/>
            <a:ext cx="10728647" cy="1296144"/>
          </a:xfrm>
        </p:spPr>
        <p:txBody>
          <a:bodyPr anchor="b">
            <a:noAutofit/>
          </a:bodyPr>
          <a:lstStyle>
            <a:lvl1pPr>
              <a:lnSpc>
                <a:spcPts val="5040"/>
              </a:lnSpc>
              <a:defRPr sz="4200">
                <a:solidFill>
                  <a:schemeClr val="bg1"/>
                </a:solidFill>
              </a:defRPr>
            </a:lvl1pPr>
          </a:lstStyle>
          <a:p>
            <a:r>
              <a:rPr lang="en-US"/>
              <a:t>[Title]</a:t>
            </a:r>
            <a:endParaRPr lang="en-AU"/>
          </a:p>
        </p:txBody>
      </p:sp>
      <p:sp>
        <p:nvSpPr>
          <p:cNvPr id="7" name="Text Placeholder 6"/>
          <p:cNvSpPr>
            <a:spLocks noGrp="1"/>
          </p:cNvSpPr>
          <p:nvPr>
            <p:ph type="body" sz="quarter" idx="10" hasCustomPrompt="1"/>
          </p:nvPr>
        </p:nvSpPr>
        <p:spPr>
          <a:xfrm>
            <a:off x="695306" y="2553954"/>
            <a:ext cx="10737592" cy="2675249"/>
          </a:xfrm>
          <a:prstGeom prst="rect">
            <a:avLst/>
          </a:prstGeom>
          <a:noFill/>
        </p:spPr>
        <p:txBody>
          <a:bodyPr>
            <a:normAutofit/>
          </a:bodyPr>
          <a:lstStyle>
            <a:lvl1pPr marL="0" indent="0">
              <a:lnSpc>
                <a:spcPts val="3240"/>
              </a:lnSpc>
              <a:buNone/>
              <a:defRPr sz="2700">
                <a:solidFill>
                  <a:schemeClr val="bg1"/>
                </a:solidFill>
              </a:defRPr>
            </a:lvl1pPr>
          </a:lstStyle>
          <a:p>
            <a:pPr lvl="0"/>
            <a:r>
              <a:rPr lang="en-US"/>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bwMode="ltGray">
          <a:xfrm>
            <a:off x="2" y="0"/>
            <a:ext cx="12191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4849" y="234886"/>
            <a:ext cx="2988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7632171" cy="1384995"/>
          </a:xfrm>
          <a:prstGeom prst="rect">
            <a:avLst/>
          </a:prstGeom>
          <a:solidFill>
            <a:schemeClr val="accent1"/>
          </a:solidFill>
        </p:spPr>
        <p:txBody>
          <a:bodyPr wrap="square" rtlCol="0">
            <a:spAutoFit/>
          </a:bodyPr>
          <a:lstStyle/>
          <a:p>
            <a:r>
              <a:rPr lang="en-AU" sz="1400">
                <a:solidFill>
                  <a:schemeClr val="bg1"/>
                </a:solidFill>
              </a:rPr>
              <a:t>For this slide design, you can choose your own image </a:t>
            </a:r>
            <a:br>
              <a:rPr lang="en-AU" sz="1400">
                <a:solidFill>
                  <a:schemeClr val="bg1"/>
                </a:solidFill>
              </a:rPr>
            </a:br>
            <a:r>
              <a:rPr lang="en-AU" sz="1400">
                <a:solidFill>
                  <a:schemeClr val="bg1"/>
                </a:solidFill>
              </a:rPr>
              <a:t>by right-clicking somewhere on the slide, not in a content placeholder.</a:t>
            </a:r>
          </a:p>
          <a:p>
            <a:r>
              <a:rPr lang="en-US" sz="1400">
                <a:solidFill>
                  <a:schemeClr val="bg1"/>
                </a:solidFill>
              </a:rPr>
              <a:t>‘Format Background</a:t>
            </a:r>
          </a:p>
          <a:p>
            <a:r>
              <a:rPr lang="en-US" sz="1400">
                <a:solidFill>
                  <a:schemeClr val="bg1"/>
                </a:solidFill>
              </a:rPr>
              <a:t>Under the ‘Fill’ menu, ‘Picture’ is already selected</a:t>
            </a:r>
          </a:p>
          <a:p>
            <a:r>
              <a:rPr lang="en-US" sz="1400">
                <a:solidFill>
                  <a:schemeClr val="bg1"/>
                </a:solidFill>
              </a:rPr>
              <a:t>Go to the ‘File’ button and select another image</a:t>
            </a:r>
          </a:p>
          <a:p>
            <a:r>
              <a:rPr lang="en-US" sz="1400">
                <a:solidFill>
                  <a:schemeClr val="bg1"/>
                </a:solidFill>
              </a:rPr>
              <a:t>Change text </a:t>
            </a:r>
            <a:r>
              <a:rPr lang="en-US" sz="1400" err="1">
                <a:solidFill>
                  <a:schemeClr val="bg1"/>
                </a:solidFill>
              </a:rPr>
              <a:t>colour</a:t>
            </a:r>
            <a:r>
              <a:rPr lang="en-US" sz="1400">
                <a:solidFill>
                  <a:schemeClr val="bg1"/>
                </a:solidFill>
              </a:rPr>
              <a:t> as necessary to suit the image</a:t>
            </a:r>
            <a:endParaRPr lang="en-AU" sz="140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bwMode="invGray">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Graphic 1">
            <a:extLst>
              <a:ext uri="{FF2B5EF4-FFF2-40B4-BE49-F238E27FC236}">
                <a16:creationId xmlns:a16="http://schemas.microsoft.com/office/drawing/2014/main" id="{84EF10FC-E046-43D3-9897-04BE4FF5A176}"/>
              </a:ext>
            </a:extLst>
          </p:cNvPr>
          <p:cNvSpPr/>
          <p:nvPr userDrawn="1"/>
        </p:nvSpPr>
        <p:spPr bwMode="invGray">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296788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2"/>
          </a:xfrm>
          <a:prstGeom prst="rect">
            <a:avLst/>
          </a:prstGeom>
          <a:solidFill>
            <a:srgbClr val="999490"/>
          </a:solidFill>
        </p:spPr>
        <p:txBody>
          <a:bodyPr anchor="ctr">
            <a:normAutofit/>
          </a:bodyPr>
          <a:lstStyle>
            <a:lvl1pPr algn="ctr">
              <a:defRPr sz="180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694800" y="1700212"/>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2" name="Date Placeholder 1">
            <a:extLst>
              <a:ext uri="{FF2B5EF4-FFF2-40B4-BE49-F238E27FC236}">
                <a16:creationId xmlns:a16="http://schemas.microsoft.com/office/drawing/2014/main" id="{9C8F0C86-E17F-4FB6-93F4-7CD03DCBD834}"/>
              </a:ext>
            </a:extLst>
          </p:cNvPr>
          <p:cNvSpPr>
            <a:spLocks noGrp="1"/>
          </p:cNvSpPr>
          <p:nvPr>
            <p:ph type="dt" sz="half" idx="18"/>
          </p:nvPr>
        </p:nvSpPr>
        <p:spPr bwMode="white"/>
        <p:txBody>
          <a:bodyPr/>
          <a:lstStyle/>
          <a:p>
            <a:r>
              <a:rPr lang="en-US"/>
              <a:t>Wei Dai</a:t>
            </a:r>
            <a:endParaRPr lang="en-AU"/>
          </a:p>
        </p:txBody>
      </p:sp>
      <p:sp>
        <p:nvSpPr>
          <p:cNvPr id="8" name="Footer Placeholder 7">
            <a:extLst>
              <a:ext uri="{FF2B5EF4-FFF2-40B4-BE49-F238E27FC236}">
                <a16:creationId xmlns:a16="http://schemas.microsoft.com/office/drawing/2014/main" id="{16DA6B27-3249-4E2E-BD52-822F0E96F786}"/>
              </a:ext>
            </a:extLst>
          </p:cNvPr>
          <p:cNvSpPr>
            <a:spLocks noGrp="1"/>
          </p:cNvSpPr>
          <p:nvPr>
            <p:ph type="ftr" sz="quarter" idx="19"/>
          </p:nvPr>
        </p:nvSpPr>
        <p:spPr/>
        <p:txBody>
          <a:bodyPr/>
          <a:lstStyle/>
          <a:p>
            <a:r>
              <a:rPr lang="en-AU"/>
              <a:t>[Presentation Title] | [Date]</a:t>
            </a:r>
          </a:p>
        </p:txBody>
      </p:sp>
      <p:sp>
        <p:nvSpPr>
          <p:cNvPr id="12" name="Slide Number Placeholder 11">
            <a:extLst>
              <a:ext uri="{FF2B5EF4-FFF2-40B4-BE49-F238E27FC236}">
                <a16:creationId xmlns:a16="http://schemas.microsoft.com/office/drawing/2014/main" id="{D28ACE60-DF21-472F-8FF6-A086BB2C1141}"/>
              </a:ext>
            </a:extLst>
          </p:cNvPr>
          <p:cNvSpPr>
            <a:spLocks noGrp="1"/>
          </p:cNvSpPr>
          <p:nvPr>
            <p:ph type="sldNum" sz="quarter" idx="20"/>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2502857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7" y="1700213"/>
            <a:ext cx="3384548" cy="4615710"/>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a:t>[Enter text – You can change the colour of this placeholder under the ‘Shape fill’ menu]</a:t>
            </a:r>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1700213"/>
            <a:ext cx="3384548" cy="4615710"/>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5" y="1692905"/>
            <a:ext cx="3384548" cy="4615710"/>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2" name="Date Placeholder 1">
            <a:extLst>
              <a:ext uri="{FF2B5EF4-FFF2-40B4-BE49-F238E27FC236}">
                <a16:creationId xmlns:a16="http://schemas.microsoft.com/office/drawing/2014/main" id="{0E118496-7854-4AD0-8A2D-922EA1AA164D}"/>
              </a:ext>
            </a:extLst>
          </p:cNvPr>
          <p:cNvSpPr>
            <a:spLocks noGrp="1"/>
          </p:cNvSpPr>
          <p:nvPr>
            <p:ph type="dt" sz="half" idx="22"/>
          </p:nvPr>
        </p:nvSpPr>
        <p:spPr bwMode="white"/>
        <p:txBody>
          <a:bodyPr/>
          <a:lstStyle/>
          <a:p>
            <a:r>
              <a:rPr lang="en-US"/>
              <a:t>Wei Dai</a:t>
            </a:r>
            <a:endParaRPr lang="en-AU"/>
          </a:p>
        </p:txBody>
      </p:sp>
      <p:sp>
        <p:nvSpPr>
          <p:cNvPr id="7" name="Footer Placeholder 6">
            <a:extLst>
              <a:ext uri="{FF2B5EF4-FFF2-40B4-BE49-F238E27FC236}">
                <a16:creationId xmlns:a16="http://schemas.microsoft.com/office/drawing/2014/main" id="{CB490FF1-595C-4C0F-8493-0452D9413FEC}"/>
              </a:ext>
            </a:extLst>
          </p:cNvPr>
          <p:cNvSpPr>
            <a:spLocks noGrp="1"/>
          </p:cNvSpPr>
          <p:nvPr>
            <p:ph type="ftr" sz="quarter" idx="23"/>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991171E7-B6F7-4135-91FD-8404DE6A1A00}"/>
              </a:ext>
            </a:extLst>
          </p:cNvPr>
          <p:cNvSpPr>
            <a:spLocks noGrp="1"/>
          </p:cNvSpPr>
          <p:nvPr>
            <p:ph type="sldNum" sz="quarter" idx="24"/>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4028239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694800" y="3593712"/>
            <a:ext cx="5198533"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6288618" y="2024810"/>
            <a:ext cx="5198400" cy="2427894"/>
          </a:xfrm>
          <a:prstGeom prst="rect">
            <a:avLst/>
          </a:prstGeom>
        </p:spPr>
        <p:txBody>
          <a:bodyPr/>
          <a:lstStyle>
            <a:lvl1pPr>
              <a:defRPr/>
            </a:lvl1pPr>
          </a:lstStyle>
          <a:p>
            <a:pPr lvl="0"/>
            <a:r>
              <a:rPr lang="en-US"/>
              <a:t> </a:t>
            </a:r>
            <a:endParaRPr lang="en-AU"/>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8619" y="4602158"/>
            <a:ext cx="5198533"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694800" y="1700808"/>
            <a:ext cx="5198532"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6288619" y="1700809"/>
            <a:ext cx="5198533" cy="324000"/>
          </a:xfrm>
          <a:prstGeom prst="rect">
            <a:avLst/>
          </a:prstGeom>
        </p:spPr>
        <p:txBody>
          <a:bodyPr>
            <a:normAutofit/>
          </a:bodyPr>
          <a:lstStyle>
            <a:lvl5pPr>
              <a:defRPr lang="en-AU" sz="2000" b="1" dirty="0"/>
            </a:lvl5pPr>
          </a:lstStyle>
          <a:p>
            <a:pPr lvl="4"/>
            <a:r>
              <a:rPr lang="en-US"/>
              <a:t>Fifth level</a:t>
            </a:r>
            <a:endParaRPr lang="en-AU"/>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5" name="Date Placeholder 4">
            <a:extLst>
              <a:ext uri="{FF2B5EF4-FFF2-40B4-BE49-F238E27FC236}">
                <a16:creationId xmlns:a16="http://schemas.microsoft.com/office/drawing/2014/main" id="{41F506F8-588F-4C50-8AA3-03099347931D}"/>
              </a:ext>
            </a:extLst>
          </p:cNvPr>
          <p:cNvSpPr>
            <a:spLocks noGrp="1"/>
          </p:cNvSpPr>
          <p:nvPr>
            <p:ph type="dt" sz="half" idx="24"/>
          </p:nvPr>
        </p:nvSpPr>
        <p:spPr bwMode="white"/>
        <p:txBody>
          <a:bodyPr/>
          <a:lstStyle/>
          <a:p>
            <a:r>
              <a:rPr lang="en-US"/>
              <a:t>Wei Dai</a:t>
            </a:r>
            <a:endParaRPr lang="en-AU"/>
          </a:p>
        </p:txBody>
      </p:sp>
      <p:sp>
        <p:nvSpPr>
          <p:cNvPr id="8" name="Footer Placeholder 7">
            <a:extLst>
              <a:ext uri="{FF2B5EF4-FFF2-40B4-BE49-F238E27FC236}">
                <a16:creationId xmlns:a16="http://schemas.microsoft.com/office/drawing/2014/main" id="{CEC400A7-6A57-42A4-9CC7-26ED632D030D}"/>
              </a:ext>
            </a:extLst>
          </p:cNvPr>
          <p:cNvSpPr>
            <a:spLocks noGrp="1"/>
          </p:cNvSpPr>
          <p:nvPr>
            <p:ph type="ftr" sz="quarter" idx="25"/>
          </p:nvPr>
        </p:nvSpPr>
        <p:spPr/>
        <p:txBody>
          <a:bodyPr/>
          <a:lstStyle/>
          <a:p>
            <a:r>
              <a:rPr lang="en-AU"/>
              <a:t>[Presentation Title] | [Date]</a:t>
            </a:r>
          </a:p>
        </p:txBody>
      </p:sp>
      <p:sp>
        <p:nvSpPr>
          <p:cNvPr id="9" name="Slide Number Placeholder 8">
            <a:extLst>
              <a:ext uri="{FF2B5EF4-FFF2-40B4-BE49-F238E27FC236}">
                <a16:creationId xmlns:a16="http://schemas.microsoft.com/office/drawing/2014/main" id="{4BD824B6-391C-442D-8A27-0B268DB3667B}"/>
              </a:ext>
            </a:extLst>
          </p:cNvPr>
          <p:cNvSpPr>
            <a:spLocks noGrp="1"/>
          </p:cNvSpPr>
          <p:nvPr>
            <p:ph type="sldNum" sz="quarter" idx="26"/>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921181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86500" y="2677684"/>
            <a:ext cx="5219998" cy="1615411"/>
          </a:xfrm>
          <a:prstGeom prst="rect">
            <a:avLst/>
          </a:prstGeom>
        </p:spPr>
        <p:txBody>
          <a:bodyPr/>
          <a:lstStyle/>
          <a:p>
            <a:pPr lvl="0"/>
            <a:r>
              <a:rPr lang="en-AU"/>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86500" y="4694142"/>
            <a:ext cx="5219996" cy="1615178"/>
          </a:xfrm>
          <a:prstGeom prst="rect">
            <a:avLst/>
          </a:prstGeom>
        </p:spPr>
        <p:txBody>
          <a:bodyPr/>
          <a:lstStyle>
            <a:lvl1pPr>
              <a:defRPr/>
            </a:lvl1pPr>
          </a:lstStyle>
          <a:p>
            <a:pPr lvl="0"/>
            <a:r>
              <a:rPr lang="en-US"/>
              <a:t> </a:t>
            </a:r>
            <a:endParaRPr lang="en-AU"/>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6286500" y="2279659"/>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86500" y="4401144"/>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279196"/>
            <a:ext cx="5183717"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800" y="4401144"/>
            <a:ext cx="5183717"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a:t>[Subtitle]</a:t>
            </a:r>
          </a:p>
        </p:txBody>
      </p:sp>
      <p:sp>
        <p:nvSpPr>
          <p:cNvPr id="2" name="Date Placeholder 1">
            <a:extLst>
              <a:ext uri="{FF2B5EF4-FFF2-40B4-BE49-F238E27FC236}">
                <a16:creationId xmlns:a16="http://schemas.microsoft.com/office/drawing/2014/main" id="{F89382FB-62F4-4C2A-91A5-943967894D42}"/>
              </a:ext>
            </a:extLst>
          </p:cNvPr>
          <p:cNvSpPr>
            <a:spLocks noGrp="1"/>
          </p:cNvSpPr>
          <p:nvPr>
            <p:ph type="dt" sz="half" idx="32"/>
          </p:nvPr>
        </p:nvSpPr>
        <p:spPr bwMode="white"/>
        <p:txBody>
          <a:bodyPr/>
          <a:lstStyle/>
          <a:p>
            <a:r>
              <a:rPr lang="en-US"/>
              <a:t>Wei Dai</a:t>
            </a:r>
            <a:endParaRPr lang="en-AU"/>
          </a:p>
        </p:txBody>
      </p:sp>
      <p:sp>
        <p:nvSpPr>
          <p:cNvPr id="6" name="Footer Placeholder 5">
            <a:extLst>
              <a:ext uri="{FF2B5EF4-FFF2-40B4-BE49-F238E27FC236}">
                <a16:creationId xmlns:a16="http://schemas.microsoft.com/office/drawing/2014/main" id="{B90807C1-4AC5-41D4-9F66-2FFE2C9FCBEE}"/>
              </a:ext>
            </a:extLst>
          </p:cNvPr>
          <p:cNvSpPr>
            <a:spLocks noGrp="1"/>
          </p:cNvSpPr>
          <p:nvPr>
            <p:ph type="ftr" sz="quarter" idx="33"/>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BB1CA24C-277F-4699-AACD-0CE7FA333A21}"/>
              </a:ext>
            </a:extLst>
          </p:cNvPr>
          <p:cNvSpPr>
            <a:spLocks noGrp="1"/>
          </p:cNvSpPr>
          <p:nvPr>
            <p:ph type="sldNum" sz="quarter" idx="34"/>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3" name="Date Placeholder 2">
            <a:extLst>
              <a:ext uri="{FF2B5EF4-FFF2-40B4-BE49-F238E27FC236}">
                <a16:creationId xmlns:a16="http://schemas.microsoft.com/office/drawing/2014/main" id="{6D83B7EB-0921-47FC-BB02-41C5175DD7EB}"/>
              </a:ext>
            </a:extLst>
          </p:cNvPr>
          <p:cNvSpPr>
            <a:spLocks noGrp="1"/>
          </p:cNvSpPr>
          <p:nvPr>
            <p:ph type="dt" sz="half" idx="16"/>
          </p:nvPr>
        </p:nvSpPr>
        <p:spPr bwMode="white"/>
        <p:txBody>
          <a:bodyPr/>
          <a:lstStyle/>
          <a:p>
            <a:r>
              <a:rPr lang="en-US"/>
              <a:t>Wei Dai</a:t>
            </a:r>
            <a:endParaRPr lang="en-AU"/>
          </a:p>
        </p:txBody>
      </p:sp>
      <p:sp>
        <p:nvSpPr>
          <p:cNvPr id="4" name="Footer Placeholder 3">
            <a:extLst>
              <a:ext uri="{FF2B5EF4-FFF2-40B4-BE49-F238E27FC236}">
                <a16:creationId xmlns:a16="http://schemas.microsoft.com/office/drawing/2014/main" id="{D307EFFC-A8F6-46B6-82DB-6FB3399678B7}"/>
              </a:ext>
            </a:extLst>
          </p:cNvPr>
          <p:cNvSpPr>
            <a:spLocks noGrp="1"/>
          </p:cNvSpPr>
          <p:nvPr>
            <p:ph type="ftr" sz="quarter" idx="17"/>
          </p:nvPr>
        </p:nvSpPr>
        <p:spPr/>
        <p:txBody>
          <a:bodyPr/>
          <a:lstStyle/>
          <a:p>
            <a:r>
              <a:rPr lang="en-AU"/>
              <a:t>[Presentation Title] | [Date]</a:t>
            </a:r>
          </a:p>
        </p:txBody>
      </p:sp>
      <p:sp>
        <p:nvSpPr>
          <p:cNvPr id="10" name="Slide Number Placeholder 9">
            <a:extLst>
              <a:ext uri="{FF2B5EF4-FFF2-40B4-BE49-F238E27FC236}">
                <a16:creationId xmlns:a16="http://schemas.microsoft.com/office/drawing/2014/main" id="{11037509-88E8-46BB-B6E5-FC65A58ADE60}"/>
              </a:ext>
            </a:extLst>
          </p:cNvPr>
          <p:cNvSpPr>
            <a:spLocks noGrp="1"/>
          </p:cNvSpPr>
          <p:nvPr>
            <p:ph type="sldNum" sz="quarter" idx="18"/>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980704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bwMode="white">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271272" y="152896"/>
            <a:ext cx="1237347" cy="324000"/>
          </a:xfrm>
          <a:prstGeom prst="rect">
            <a:avLst/>
          </a:prstGeom>
        </p:spPr>
      </p:pic>
    </p:spTree>
    <p:extLst>
      <p:ext uri="{BB962C8B-B14F-4D97-AF65-F5344CB8AC3E}">
        <p14:creationId xmlns:p14="http://schemas.microsoft.com/office/powerpoint/2010/main" val="233513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p:nvPr>
        </p:nvSpPr>
        <p:spPr bwMode="white">
          <a:xfrm>
            <a:off x="694800" y="1082188"/>
            <a:ext cx="10744005" cy="720081"/>
          </a:xfrm>
        </p:spPr>
        <p:txBody>
          <a:bodyPr anchor="b">
            <a:noAutofit/>
          </a:bodyPr>
          <a:lstStyle>
            <a:lvl1pPr>
              <a:lnSpc>
                <a:spcPts val="5040"/>
              </a:lnSpc>
              <a:defRPr sz="4200">
                <a:solidFill>
                  <a:schemeClr val="bg1"/>
                </a:solidFill>
              </a:defRPr>
            </a:lvl1pPr>
          </a:lstStyle>
          <a:p>
            <a:r>
              <a:rPr lang="en-US"/>
              <a:t>Click to edit Master title style</a:t>
            </a:r>
            <a:endParaRPr lang="en-AU"/>
          </a:p>
        </p:txBody>
      </p:sp>
      <p:sp>
        <p:nvSpPr>
          <p:cNvPr id="7" name="Text Placeholder 6"/>
          <p:cNvSpPr>
            <a:spLocks noGrp="1"/>
          </p:cNvSpPr>
          <p:nvPr>
            <p:ph type="body" sz="quarter" idx="10" hasCustomPrompt="1"/>
          </p:nvPr>
        </p:nvSpPr>
        <p:spPr bwMode="white">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bg1"/>
                </a:solidFill>
              </a:defRPr>
            </a:lvl1pPr>
          </a:lstStyle>
          <a:p>
            <a:pPr lvl="0"/>
            <a:r>
              <a:rPr lang="en-US"/>
              <a:t>Click to edit </a:t>
            </a:r>
            <a:br>
              <a:rPr lang="en-US"/>
            </a:br>
            <a:r>
              <a:rPr lang="en-US"/>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39"/>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21"/>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094"/>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76"/>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3"/>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ECEDAD56-26A5-445E-899E-91F378A60EDF}"/>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a:solidFill>
                  <a:schemeClr val="bg1"/>
                </a:solidFill>
              </a:rPr>
              <a:t>CRICOS code 00025B</a:t>
            </a:r>
          </a:p>
        </p:txBody>
      </p:sp>
    </p:spTree>
    <p:extLst>
      <p:ext uri="{BB962C8B-B14F-4D97-AF65-F5344CB8AC3E}">
        <p14:creationId xmlns:p14="http://schemas.microsoft.com/office/powerpoint/2010/main" val="3059547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bwMode="invGray">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tx1"/>
                </a:solidFill>
              </a:defRPr>
            </a:lvl1pPr>
          </a:lstStyle>
          <a:p>
            <a:pPr lvl="0"/>
            <a:r>
              <a:rPr lang="en-US"/>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694800" y="1082188"/>
            <a:ext cx="5209113" cy="720081"/>
          </a:xfrm>
        </p:spPr>
        <p:txBody>
          <a:bodyPr anchor="b">
            <a:noAutofit/>
          </a:bodyPr>
          <a:lstStyle>
            <a:lvl1pPr>
              <a:lnSpc>
                <a:spcPts val="5040"/>
              </a:lnSpc>
              <a:defRPr sz="4200">
                <a:solidFill>
                  <a:schemeClr val="accent1"/>
                </a:solidFill>
              </a:defRPr>
            </a:lvl1pPr>
          </a:lstStyle>
          <a:p>
            <a:r>
              <a:rPr lang="en-US"/>
              <a:t>Click to edit Master title style</a:t>
            </a:r>
            <a:endParaRPr lang="en-AU"/>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6092454" y="923051"/>
            <a:ext cx="6101952"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1200"/>
            </a:lvl1pPr>
          </a:lstStyle>
          <a:p>
            <a:r>
              <a:rPr lang="en-AU"/>
              <a:t> Click icon to insert picture</a:t>
            </a:r>
          </a:p>
          <a:p>
            <a:endParaRPr lang="en-AU"/>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325" y="207631"/>
            <a:ext cx="3204000" cy="472463"/>
          </a:xfrm>
          <a:prstGeom prst="rect">
            <a:avLst/>
          </a:prstGeom>
        </p:spPr>
      </p:pic>
      <p:sp>
        <p:nvSpPr>
          <p:cNvPr id="14" name="TextBox 13">
            <a:extLst>
              <a:ext uri="{FF2B5EF4-FFF2-40B4-BE49-F238E27FC236}">
                <a16:creationId xmlns:a16="http://schemas.microsoft.com/office/drawing/2014/main" id="{678D7F9E-C12F-47F1-B536-38EB7D688E56}"/>
              </a:ext>
            </a:extLst>
          </p:cNvPr>
          <p:cNvSpPr txBox="1"/>
          <p:nvPr userDrawn="1"/>
        </p:nvSpPr>
        <p:spPr>
          <a:xfrm>
            <a:off x="694800" y="4545136"/>
            <a:ext cx="2391677" cy="108000"/>
          </a:xfrm>
          <a:prstGeom prst="rect">
            <a:avLst/>
          </a:prstGeom>
          <a:noFill/>
        </p:spPr>
        <p:txBody>
          <a:bodyPr wrap="square" lIns="0" tIns="0" rIns="0" bIns="0" rtlCol="0" anchor="ctr">
            <a:noAutofit/>
          </a:bodyPr>
          <a:lstStyle/>
          <a:p>
            <a:r>
              <a:rPr lang="en-AU" sz="650">
                <a:solidFill>
                  <a:schemeClr val="tx1"/>
                </a:solidFill>
              </a:rPr>
              <a:t>CRICOS code 00025B</a:t>
            </a:r>
          </a:p>
        </p:txBody>
      </p:sp>
    </p:spTree>
    <p:extLst>
      <p:ext uri="{BB962C8B-B14F-4D97-AF65-F5344CB8AC3E}">
        <p14:creationId xmlns:p14="http://schemas.microsoft.com/office/powerpoint/2010/main" val="1221778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bwMode="invGray">
          <a:xfrm>
            <a:off x="0" y="0"/>
            <a:ext cx="12192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9692" y="275999"/>
            <a:ext cx="3204000" cy="472463"/>
          </a:xfrm>
          <a:prstGeom prst="rect">
            <a:avLst/>
          </a:prstGeom>
        </p:spPr>
      </p:pic>
      <p:sp>
        <p:nvSpPr>
          <p:cNvPr id="2" name="Title 1"/>
          <p:cNvSpPr>
            <a:spLocks noGrp="1"/>
          </p:cNvSpPr>
          <p:nvPr>
            <p:ph type="title" hasCustomPrompt="1"/>
          </p:nvPr>
        </p:nvSpPr>
        <p:spPr bwMode="white">
          <a:xfrm>
            <a:off x="695326" y="1700811"/>
            <a:ext cx="10768680" cy="1224137"/>
          </a:xfrm>
        </p:spPr>
        <p:txBody>
          <a:bodyPr anchor="b">
            <a:noAutofit/>
          </a:bodyPr>
          <a:lstStyle>
            <a:lvl1pPr>
              <a:lnSpc>
                <a:spcPts val="5040"/>
              </a:lnSpc>
              <a:defRPr sz="4200">
                <a:solidFill>
                  <a:schemeClr val="bg1"/>
                </a:solidFill>
              </a:defRPr>
            </a:lvl1pPr>
          </a:lstStyle>
          <a:p>
            <a:r>
              <a:rPr lang="en-US"/>
              <a:t>[Title]</a:t>
            </a:r>
            <a:endParaRPr lang="en-AU"/>
          </a:p>
        </p:txBody>
      </p:sp>
      <p:sp>
        <p:nvSpPr>
          <p:cNvPr id="7" name="Text Placeholder 6"/>
          <p:cNvSpPr>
            <a:spLocks noGrp="1"/>
          </p:cNvSpPr>
          <p:nvPr>
            <p:ph type="body" sz="quarter" idx="10" hasCustomPrompt="1"/>
          </p:nvPr>
        </p:nvSpPr>
        <p:spPr bwMode="white">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bwMode="white">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F070BDDD-4427-48C1-9206-C4CC3FAE8AD1}"/>
              </a:ext>
            </a:extLst>
          </p:cNvPr>
          <p:cNvSpPr/>
          <p:nvPr userDrawn="1"/>
        </p:nvSpPr>
        <p:spPr bwMode="white">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4192163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a:t>[Divider title]</a:t>
            </a:r>
            <a:endParaRPr lang="en-AU"/>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a:solidFill>
                  <a:schemeClr val="bg1"/>
                </a:solidFill>
              </a:rPr>
              <a:t>For this slide design, you can change the background colour</a:t>
            </a:r>
          </a:p>
          <a:p>
            <a:r>
              <a:rPr lang="en-AU" sz="1400">
                <a:solidFill>
                  <a:schemeClr val="bg1"/>
                </a:solidFill>
              </a:rPr>
              <a:t>by right-clicking somewhere on the slide, not in a content placeholder.</a:t>
            </a:r>
          </a:p>
          <a:p>
            <a:r>
              <a:rPr lang="en-US" sz="1400">
                <a:solidFill>
                  <a:schemeClr val="bg1"/>
                </a:solidFill>
              </a:rPr>
              <a:t>‘Format Background</a:t>
            </a:r>
          </a:p>
          <a:p>
            <a:r>
              <a:rPr lang="en-US" sz="1400">
                <a:solidFill>
                  <a:schemeClr val="bg1"/>
                </a:solidFill>
              </a:rPr>
              <a:t>Under the ‘Fill’ menu, ‘change ‘Solid fill’ to a </a:t>
            </a:r>
            <a:r>
              <a:rPr lang="en-US" sz="1400" err="1">
                <a:solidFill>
                  <a:schemeClr val="bg1"/>
                </a:solidFill>
              </a:rPr>
              <a:t>colour</a:t>
            </a:r>
            <a:r>
              <a:rPr lang="en-US" sz="1400">
                <a:solidFill>
                  <a:schemeClr val="bg1"/>
                </a:solidFill>
              </a:rPr>
              <a:t> from the palette</a:t>
            </a:r>
            <a:endParaRPr lang="en-AU" sz="140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9692" y="275999"/>
            <a:ext cx="3204000" cy="472463"/>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bwMode="invGray">
          <a:xfrm>
            <a:off x="2" y="4076700"/>
            <a:ext cx="3407833"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Rectangle 8">
            <a:extLst>
              <a:ext uri="{FF2B5EF4-FFF2-40B4-BE49-F238E27FC236}">
                <a16:creationId xmlns:a16="http://schemas.microsoft.com/office/drawing/2014/main" id="{C31ECE3F-0C43-444E-9F0C-B23F8D3935D2}"/>
              </a:ext>
            </a:extLst>
          </p:cNvPr>
          <p:cNvSpPr/>
          <p:nvPr userDrawn="1"/>
        </p:nvSpPr>
        <p:spPr bwMode="invGray">
          <a:xfrm>
            <a:off x="9192249" y="5584173"/>
            <a:ext cx="2999415"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6" y="1700811"/>
            <a:ext cx="10768680" cy="1224137"/>
          </a:xfrm>
        </p:spPr>
        <p:txBody>
          <a:bodyPr anchor="b">
            <a:noAutofit/>
          </a:bodyPr>
          <a:lstStyle>
            <a:lvl1pPr>
              <a:lnSpc>
                <a:spcPts val="5040"/>
              </a:lnSpc>
              <a:defRPr sz="4200">
                <a:solidFill>
                  <a:schemeClr val="accent1"/>
                </a:solidFill>
              </a:defRPr>
            </a:lvl1pPr>
          </a:lstStyle>
          <a:p>
            <a:r>
              <a:rPr lang="en-US"/>
              <a:t>Click to edit Master title style</a:t>
            </a:r>
            <a:endParaRPr lang="en-AU"/>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6" y="3113744"/>
            <a:ext cx="10768680" cy="2043451"/>
          </a:xfrm>
          <a:prstGeom prst="rect">
            <a:avLst/>
          </a:prstGeom>
        </p:spPr>
        <p:txBody>
          <a:bodyPr>
            <a:normAutofit/>
          </a:bodyPr>
          <a:lstStyle>
            <a:lvl1pPr marL="0" indent="0">
              <a:lnSpc>
                <a:spcPts val="3240"/>
              </a:lnSpc>
              <a:buNone/>
              <a:defRPr sz="2700">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r>
              <a:rPr lang="en-AU"/>
              <a:t>[Presentation Title] | [Date]</a:t>
            </a:r>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E917DE0E-AFB1-41FD-BC35-27DB61CA125F}" type="slidenum">
              <a:rPr lang="en-AU" smtClean="0"/>
              <a:pPr/>
              <a:t>‹#›</a:t>
            </a:fld>
            <a:endParaRPr lang="en-AU"/>
          </a:p>
        </p:txBody>
      </p:sp>
      <p:sp>
        <p:nvSpPr>
          <p:cNvPr id="14" name="Date Placeholder 13">
            <a:extLst>
              <a:ext uri="{FF2B5EF4-FFF2-40B4-BE49-F238E27FC236}">
                <a16:creationId xmlns:a16="http://schemas.microsoft.com/office/drawing/2014/main" id="{085400BA-682A-4644-881E-9D9BA0DAB8FC}"/>
              </a:ext>
            </a:extLst>
          </p:cNvPr>
          <p:cNvSpPr>
            <a:spLocks noGrp="1"/>
          </p:cNvSpPr>
          <p:nvPr>
            <p:ph type="dt" sz="half" idx="14"/>
          </p:nvPr>
        </p:nvSpPr>
        <p:spPr bwMode="white"/>
        <p:txBody>
          <a:bodyPr/>
          <a:lstStyle/>
          <a:p>
            <a:r>
              <a:rPr lang="en-US"/>
              <a:t>Wei Dai</a:t>
            </a:r>
            <a:endParaRPr lang="en-AU"/>
          </a:p>
        </p:txBody>
      </p:sp>
    </p:spTree>
    <p:extLst>
      <p:ext uri="{BB962C8B-B14F-4D97-AF65-F5344CB8AC3E}">
        <p14:creationId xmlns:p14="http://schemas.microsoft.com/office/powerpoint/2010/main" val="597899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700213"/>
            <a:ext cx="10801350" cy="4608512"/>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a:t>Click to edit Master title style</a:t>
            </a:r>
            <a:endParaRPr lang="en-AU"/>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r>
              <a:rPr lang="en-AU"/>
              <a:t>[Presentation Title] | [Date]</a:t>
            </a:r>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14" name="Date Placeholder 2">
            <a:extLst>
              <a:ext uri="{FF2B5EF4-FFF2-40B4-BE49-F238E27FC236}">
                <a16:creationId xmlns:a16="http://schemas.microsoft.com/office/drawing/2014/main" id="{59BA0F0A-82FA-4477-B553-959A8EFB7E8F}"/>
              </a:ext>
            </a:extLst>
          </p:cNvPr>
          <p:cNvSpPr>
            <a:spLocks noGrp="1"/>
          </p:cNvSpPr>
          <p:nvPr>
            <p:ph type="dt" sz="half" idx="2"/>
          </p:nvPr>
        </p:nvSpPr>
        <p:spPr bwMode="white">
          <a:xfrm>
            <a:off x="695325" y="151136"/>
            <a:ext cx="5256659" cy="241200"/>
          </a:xfrm>
          <a:prstGeom prst="rect">
            <a:avLst/>
          </a:prstGeom>
        </p:spPr>
        <p:txBody>
          <a:bodyPr vert="horz" lIns="0" tIns="0" rIns="0" bIns="0" rtlCol="0" anchor="t"/>
          <a:lstStyle>
            <a:lvl1pPr algn="l">
              <a:lnSpc>
                <a:spcPct val="80000"/>
              </a:lnSpc>
              <a:defRPr sz="1000">
                <a:solidFill>
                  <a:schemeClr val="bg1"/>
                </a:solidFill>
              </a:defRPr>
            </a:lvl1pPr>
          </a:lstStyle>
          <a:p>
            <a:r>
              <a:rPr lang="en-US"/>
              <a:t>Wei Dai</a:t>
            </a:r>
            <a:endParaRPr lang="en-AU"/>
          </a:p>
        </p:txBody>
      </p:sp>
    </p:spTree>
    <p:extLst>
      <p:ext uri="{BB962C8B-B14F-4D97-AF65-F5344CB8AC3E}">
        <p14:creationId xmlns:p14="http://schemas.microsoft.com/office/powerpoint/2010/main" val="1740759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3" name="Content Placeholder 2"/>
          <p:cNvSpPr>
            <a:spLocks noGrp="1"/>
          </p:cNvSpPr>
          <p:nvPr>
            <p:ph sz="half" idx="1"/>
          </p:nvPr>
        </p:nvSpPr>
        <p:spPr>
          <a:xfrm>
            <a:off x="695325" y="1700213"/>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2400" dirty="0"/>
            </a:lvl5pPr>
            <a:lvl6pPr>
              <a:defRPr lang="en-AU" sz="2000" dirty="0"/>
            </a:lvl6pPr>
            <a:lvl7pPr>
              <a:defRPr lang="en-AU" dirty="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88619" y="1700213"/>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5" name="Date Placeholder 4">
            <a:extLst>
              <a:ext uri="{FF2B5EF4-FFF2-40B4-BE49-F238E27FC236}">
                <a16:creationId xmlns:a16="http://schemas.microsoft.com/office/drawing/2014/main" id="{5CB261A5-F8C2-49CF-AE4B-80932D43C55C}"/>
              </a:ext>
            </a:extLst>
          </p:cNvPr>
          <p:cNvSpPr>
            <a:spLocks noGrp="1"/>
          </p:cNvSpPr>
          <p:nvPr>
            <p:ph type="dt" sz="half" idx="16"/>
          </p:nvPr>
        </p:nvSpPr>
        <p:spPr bwMode="white"/>
        <p:txBody>
          <a:bodyPr/>
          <a:lstStyle/>
          <a:p>
            <a:r>
              <a:rPr lang="en-US"/>
              <a:t>Wei Dai</a:t>
            </a:r>
            <a:endParaRPr lang="en-AU"/>
          </a:p>
        </p:txBody>
      </p:sp>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r>
              <a:rPr lang="en-AU"/>
              <a:t>[Presentation Title] | [Date]</a:t>
            </a:r>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687810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695326" y="2276872"/>
            <a:ext cx="10801350"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a:t>[Subtitle]</a:t>
            </a:r>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bwMode="invGray">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7935" y="152896"/>
            <a:ext cx="1210684"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a:p>
        </p:txBody>
      </p:sp>
      <p:sp>
        <p:nvSpPr>
          <p:cNvPr id="2" name="Date Placeholder 1">
            <a:extLst>
              <a:ext uri="{FF2B5EF4-FFF2-40B4-BE49-F238E27FC236}">
                <a16:creationId xmlns:a16="http://schemas.microsoft.com/office/drawing/2014/main" id="{129B2684-2D18-4E6D-8AA2-AD850CFD2770}"/>
              </a:ext>
            </a:extLst>
          </p:cNvPr>
          <p:cNvSpPr>
            <a:spLocks noGrp="1"/>
          </p:cNvSpPr>
          <p:nvPr>
            <p:ph type="dt" sz="half" idx="16"/>
          </p:nvPr>
        </p:nvSpPr>
        <p:spPr bwMode="white"/>
        <p:txBody>
          <a:bodyPr/>
          <a:lstStyle/>
          <a:p>
            <a:r>
              <a:rPr lang="en-US"/>
              <a:t>Wei Dai</a:t>
            </a:r>
            <a:endParaRPr lang="en-AU"/>
          </a:p>
        </p:txBody>
      </p:sp>
      <p:sp>
        <p:nvSpPr>
          <p:cNvPr id="4" name="Footer Placeholder 3">
            <a:extLst>
              <a:ext uri="{FF2B5EF4-FFF2-40B4-BE49-F238E27FC236}">
                <a16:creationId xmlns:a16="http://schemas.microsoft.com/office/drawing/2014/main" id="{6EBC9286-B8FB-4658-B210-6BC87EB1E2EB}"/>
              </a:ext>
            </a:extLst>
          </p:cNvPr>
          <p:cNvSpPr>
            <a:spLocks noGrp="1"/>
          </p:cNvSpPr>
          <p:nvPr>
            <p:ph type="ftr" sz="quarter" idx="17"/>
          </p:nvPr>
        </p:nvSpPr>
        <p:spPr/>
        <p:txBody>
          <a:bodyPr/>
          <a:lstStyle/>
          <a:p>
            <a:r>
              <a:rPr lang="en-AU"/>
              <a:t>[Presentation Title] | [Date]</a:t>
            </a:r>
          </a:p>
        </p:txBody>
      </p:sp>
      <p:sp>
        <p:nvSpPr>
          <p:cNvPr id="5" name="Slide Number Placeholder 4">
            <a:extLst>
              <a:ext uri="{FF2B5EF4-FFF2-40B4-BE49-F238E27FC236}">
                <a16:creationId xmlns:a16="http://schemas.microsoft.com/office/drawing/2014/main" id="{D8026DBB-B46A-4BB1-A99E-4F99BBBFE3FF}"/>
              </a:ext>
            </a:extLst>
          </p:cNvPr>
          <p:cNvSpPr>
            <a:spLocks noGrp="1"/>
          </p:cNvSpPr>
          <p:nvPr>
            <p:ph type="sldNum" sz="quarter" idx="18"/>
          </p:nvPr>
        </p:nvSpPr>
        <p:spPr/>
        <p:txBody>
          <a:bodyPr/>
          <a:lstStyle/>
          <a:p>
            <a:fld id="{E917DE0E-AFB1-41FD-BC35-27DB61CA125F}" type="slidenum">
              <a:rPr lang="en-AU" smtClean="0"/>
              <a:pPr/>
              <a:t>‹#›</a:t>
            </a:fld>
            <a:endParaRPr lang="en-AU"/>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6" y="1052736"/>
            <a:ext cx="10801350" cy="469056"/>
          </a:xfrm>
          <a:prstGeom prst="rect">
            <a:avLst/>
          </a:prstGeom>
        </p:spPr>
        <p:txBody>
          <a:bodyPr vert="horz" lIns="0" tIns="0" rIns="0" bIns="0" rtlCol="0" anchor="ctr">
            <a:normAutofit/>
          </a:bodyPr>
          <a:lstStyle/>
          <a:p>
            <a:r>
              <a:rPr lang="en-US"/>
              <a:t>[Title]</a:t>
            </a:r>
            <a:endParaRPr lang="en-AU"/>
          </a:p>
        </p:txBody>
      </p:sp>
      <p:sp>
        <p:nvSpPr>
          <p:cNvPr id="6" name="Footer Placeholder 4"/>
          <p:cNvSpPr>
            <a:spLocks noGrp="1"/>
          </p:cNvSpPr>
          <p:nvPr>
            <p:ph type="ftr" sz="quarter" idx="3"/>
          </p:nvPr>
        </p:nvSpPr>
        <p:spPr>
          <a:xfrm>
            <a:off x="695326" y="6519171"/>
            <a:ext cx="3360109" cy="240219"/>
          </a:xfrm>
          <a:prstGeom prst="rect">
            <a:avLst/>
          </a:prstGeom>
        </p:spPr>
        <p:txBody>
          <a:bodyPr vert="horz" lIns="0" tIns="0" rIns="0" bIns="0" rtlCol="0" anchor="ctr"/>
          <a:lstStyle>
            <a:lvl1pPr algn="l">
              <a:defRPr sz="800" b="0">
                <a:solidFill>
                  <a:schemeClr val="tx1"/>
                </a:solidFill>
              </a:defRPr>
            </a:lvl1pPr>
          </a:lstStyle>
          <a:p>
            <a:r>
              <a:rPr lang="en-AU"/>
              <a:t>[Presentation Title] | [Date]</a:t>
            </a:r>
          </a:p>
        </p:txBody>
      </p:sp>
      <p:sp>
        <p:nvSpPr>
          <p:cNvPr id="7" name="Slide Number Placeholder 5"/>
          <p:cNvSpPr>
            <a:spLocks noGrp="1"/>
          </p:cNvSpPr>
          <p:nvPr>
            <p:ph type="sldNum" sz="quarter" idx="4"/>
          </p:nvPr>
        </p:nvSpPr>
        <p:spPr>
          <a:xfrm>
            <a:off x="11208568" y="6519171"/>
            <a:ext cx="288032" cy="240219"/>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695326" y="1700213"/>
            <a:ext cx="10801349" cy="4608515"/>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Date Placeholder 2">
            <a:extLst>
              <a:ext uri="{FF2B5EF4-FFF2-40B4-BE49-F238E27FC236}">
                <a16:creationId xmlns:a16="http://schemas.microsoft.com/office/drawing/2014/main" id="{3BDB83A3-A276-43C3-9F27-2B380C4149A9}"/>
              </a:ext>
            </a:extLst>
          </p:cNvPr>
          <p:cNvSpPr>
            <a:spLocks noGrp="1"/>
          </p:cNvSpPr>
          <p:nvPr>
            <p:ph type="dt" sz="half" idx="2"/>
          </p:nvPr>
        </p:nvSpPr>
        <p:spPr>
          <a:xfrm>
            <a:off x="695324" y="151134"/>
            <a:ext cx="6552804" cy="288000"/>
          </a:xfrm>
          <a:prstGeom prst="rect">
            <a:avLst/>
          </a:prstGeom>
        </p:spPr>
        <p:txBody>
          <a:bodyPr vert="horz" lIns="0" tIns="0" rIns="0" bIns="0" rtlCol="0" anchor="t"/>
          <a:lstStyle>
            <a:lvl1pPr algn="l">
              <a:lnSpc>
                <a:spcPct val="80000"/>
              </a:lnSpc>
              <a:defRPr sz="1000">
                <a:solidFill>
                  <a:schemeClr val="bg1"/>
                </a:solidFill>
              </a:defRPr>
            </a:lvl1pPr>
          </a:lstStyle>
          <a:p>
            <a:r>
              <a:rPr lang="en-US"/>
              <a:t>Wei Dai</a:t>
            </a:r>
            <a:endParaRPr lang="en-AU"/>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83" r:id="rId3"/>
    <p:sldLayoutId id="2147483774" r:id="rId4"/>
    <p:sldLayoutId id="2147483792" r:id="rId5"/>
    <p:sldLayoutId id="2147483775" r:id="rId6"/>
    <p:sldLayoutId id="2147483650" r:id="rId7"/>
    <p:sldLayoutId id="2147483652" r:id="rId8"/>
    <p:sldLayoutId id="2147483778" r:id="rId9"/>
    <p:sldLayoutId id="2147483779" r:id="rId10"/>
    <p:sldLayoutId id="2147483728" r:id="rId11"/>
    <p:sldLayoutId id="2147483784" r:id="rId12"/>
    <p:sldLayoutId id="2147483656" r:id="rId13"/>
    <p:sldLayoutId id="2147483732" r:id="rId14"/>
    <p:sldLayoutId id="2147483793" r:id="rId15"/>
    <p:sldLayoutId id="2147483657" r:id="rId16"/>
    <p:sldLayoutId id="2147483765" r:id="rId17"/>
    <p:sldLayoutId id="2147483787" r:id="rId18"/>
    <p:sldLayoutId id="2147483788" r:id="rId19"/>
    <p:sldLayoutId id="2147483794" r:id="rId20"/>
    <p:sldLayoutId id="2147483795" r:id="rId21"/>
    <p:sldLayoutId id="2147483796" r:id="rId22"/>
    <p:sldLayoutId id="2147483791" r:id="rId23"/>
    <p:sldLayoutId id="2147483797" r:id="rId24"/>
    <p:sldLayoutId id="2147483790" r:id="rId25"/>
    <p:sldLayoutId id="2147483798" r:id="rId26"/>
    <p:sldLayoutId id="2147483768" r:id="rId27"/>
    <p:sldLayoutId id="2147483769" r:id="rId28"/>
    <p:sldLayoutId id="2147483770" r:id="rId29"/>
    <p:sldLayoutId id="2147483771" r:id="rId30"/>
    <p:sldLayoutId id="2147483789" r:id="rId31"/>
    <p:sldLayoutId id="2147483776" r:id="rId32"/>
    <p:sldLayoutId id="2147483777" r:id="rId33"/>
    <p:sldLayoutId id="2147483654" r:id="rId34"/>
    <p:sldLayoutId id="2147483785" r:id="rId35"/>
    <p:sldLayoutId id="2147483780" r:id="rId36"/>
    <p:sldLayoutId id="2147483782" r:id="rId3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algn="l" defTabSz="914400" rtl="0" eaLnBrk="1" latinLnBrk="0" hangingPunct="1">
        <a:lnSpc>
          <a:spcPct val="90000"/>
        </a:lnSpc>
        <a:spcBef>
          <a:spcPct val="0"/>
        </a:spcBef>
        <a:buNone/>
        <a:defRPr sz="3400" b="0"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6" orient="horz" pos="3974" userDrawn="1">
          <p15:clr>
            <a:srgbClr val="F26B43"/>
          </p15:clr>
        </p15:guide>
        <p15:guide id="7" orient="horz" pos="663"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9.gif"/><Relationship Id="rId4" Type="http://schemas.openxmlformats.org/officeDocument/2006/relationships/image" Target="../media/image38.gif"/></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5.jpe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theffork.com/activation-functions-in-neural-network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theffork.com/activation-functions-in-neural-networks/"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theffork.com/activation-functions-in-neural-networks/"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hyperlink" Target="https://theffork.com/activation-functions-in-neural-networks/"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hyperlink" Target="https://theffork.com/activation-functions-in-neural-networks/"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7.gif"/><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2987-6E68-47E6-931F-15CD6EAC4FB8}"/>
              </a:ext>
            </a:extLst>
          </p:cNvPr>
          <p:cNvSpPr>
            <a:spLocks noGrp="1"/>
          </p:cNvSpPr>
          <p:nvPr>
            <p:ph type="title"/>
          </p:nvPr>
        </p:nvSpPr>
        <p:spPr/>
        <p:txBody>
          <a:bodyPr/>
          <a:lstStyle/>
          <a:p>
            <a:pPr algn="ctr"/>
            <a:r>
              <a:rPr lang="en-AU" b="1"/>
              <a:t>Image Segmentation</a:t>
            </a:r>
            <a:endParaRPr lang="en-AU"/>
          </a:p>
        </p:txBody>
      </p:sp>
      <p:sp>
        <p:nvSpPr>
          <p:cNvPr id="4" name="Text Placeholder 3">
            <a:extLst>
              <a:ext uri="{FF2B5EF4-FFF2-40B4-BE49-F238E27FC236}">
                <a16:creationId xmlns:a16="http://schemas.microsoft.com/office/drawing/2014/main" id="{3F91891B-CDDB-4FE8-9BA2-4CC0FB67BF9F}"/>
              </a:ext>
            </a:extLst>
          </p:cNvPr>
          <p:cNvSpPr>
            <a:spLocks noGrp="1"/>
          </p:cNvSpPr>
          <p:nvPr>
            <p:ph type="body" sz="quarter" idx="10"/>
          </p:nvPr>
        </p:nvSpPr>
        <p:spPr/>
        <p:txBody>
          <a:bodyPr/>
          <a:lstStyle/>
          <a:p>
            <a:pPr algn="ctr"/>
            <a:r>
              <a:rPr lang="en-AU" b="1"/>
              <a:t>with Deep Learning</a:t>
            </a:r>
            <a:endParaRPr lang="en-AU"/>
          </a:p>
        </p:txBody>
      </p:sp>
      <p:sp>
        <p:nvSpPr>
          <p:cNvPr id="3" name="Rectangle 2">
            <a:extLst>
              <a:ext uri="{FF2B5EF4-FFF2-40B4-BE49-F238E27FC236}">
                <a16:creationId xmlns:a16="http://schemas.microsoft.com/office/drawing/2014/main" id="{A4A86C73-FC44-49C8-BAA6-F31507884D7A}"/>
              </a:ext>
            </a:extLst>
          </p:cNvPr>
          <p:cNvSpPr/>
          <p:nvPr/>
        </p:nvSpPr>
        <p:spPr>
          <a:xfrm>
            <a:off x="726863" y="3429000"/>
            <a:ext cx="10738274" cy="920701"/>
          </a:xfrm>
          <a:prstGeom prst="rect">
            <a:avLst/>
          </a:prstGeom>
        </p:spPr>
        <p:txBody>
          <a:bodyPr wrap="square">
            <a:spAutoFit/>
          </a:bodyPr>
          <a:lstStyle/>
          <a:p>
            <a:pPr algn="ctr">
              <a:lnSpc>
                <a:spcPct val="115000"/>
              </a:lnSpc>
              <a:spcAft>
                <a:spcPts val="0"/>
              </a:spcAft>
            </a:pPr>
            <a:r>
              <a:rPr lang="en-GB" sz="2000" b="1">
                <a:solidFill>
                  <a:schemeClr val="bg1"/>
                </a:solidFill>
                <a:latin typeface="Arial" panose="020B0604020202020204" pitchFamily="34" charset="0"/>
                <a:ea typeface="Arial" panose="020B0604020202020204" pitchFamily="34" charset="0"/>
              </a:rPr>
              <a:t>Wei Dai</a:t>
            </a:r>
          </a:p>
          <a:p>
            <a:pPr algn="ctr">
              <a:lnSpc>
                <a:spcPct val="115000"/>
              </a:lnSpc>
              <a:spcAft>
                <a:spcPts val="0"/>
              </a:spcAft>
            </a:pPr>
            <a:r>
              <a:rPr lang="en-AU" sz="1400" b="1">
                <a:solidFill>
                  <a:schemeClr val="bg1"/>
                </a:solidFill>
                <a:latin typeface="Arial" panose="020B0604020202020204" pitchFamily="34" charset="0"/>
                <a:ea typeface="Arial" panose="020B0604020202020204" pitchFamily="34" charset="0"/>
              </a:rPr>
              <a:t>PHD Candidate</a:t>
            </a:r>
          </a:p>
          <a:p>
            <a:pPr algn="ctr">
              <a:lnSpc>
                <a:spcPct val="115000"/>
              </a:lnSpc>
              <a:spcAft>
                <a:spcPts val="0"/>
              </a:spcAft>
            </a:pPr>
            <a:r>
              <a:rPr lang="en-AU" sz="1400" b="1">
                <a:solidFill>
                  <a:schemeClr val="bg1"/>
                </a:solidFill>
                <a:latin typeface="Arial" panose="020B0604020202020204" pitchFamily="34" charset="0"/>
                <a:ea typeface="Arial" panose="020B0604020202020204" pitchFamily="34" charset="0"/>
              </a:rPr>
              <a:t>School of Information Technology and Electrical Engineering</a:t>
            </a:r>
            <a:endParaRPr lang="en-GB" sz="1400" b="1">
              <a:solidFill>
                <a:schemeClr val="bg1"/>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1744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02B9C4-50A0-4B3B-A1ED-233A3E69627E}"/>
              </a:ext>
            </a:extLst>
          </p:cNvPr>
          <p:cNvSpPr>
            <a:spLocks noGrp="1"/>
          </p:cNvSpPr>
          <p:nvPr>
            <p:ph sz="quarter" idx="10"/>
          </p:nvPr>
        </p:nvSpPr>
        <p:spPr>
          <a:xfrm>
            <a:off x="695326" y="1700213"/>
            <a:ext cx="3951632" cy="4608512"/>
          </a:xfrm>
        </p:spPr>
        <p:txBody>
          <a:bodyPr>
            <a:normAutofit fontScale="92500" lnSpcReduction="20000"/>
          </a:bodyPr>
          <a:lstStyle/>
          <a:p>
            <a:r>
              <a:rPr lang="en-AU" b="1"/>
              <a:t>Output fusion with skip connection</a:t>
            </a:r>
            <a:r>
              <a:rPr lang="en-AU"/>
              <a:t>:</a:t>
            </a:r>
          </a:p>
          <a:p>
            <a:pPr marL="285750" indent="-285750">
              <a:buFont typeface="Arial" panose="020B0604020202020204" pitchFamily="34" charset="0"/>
              <a:buChar char="•"/>
            </a:pPr>
            <a:r>
              <a:rPr lang="en-AU"/>
              <a:t>Local features can be obtained when going deeper, global features or spatial location information is lost when going deeper</a:t>
            </a:r>
            <a:endParaRPr lang="en-AU" dirty="0"/>
          </a:p>
          <a:p>
            <a:pPr marL="285750" indent="-285750">
              <a:buFont typeface="Arial" panose="020B0604020202020204" pitchFamily="34" charset="0"/>
              <a:buChar char="•"/>
            </a:pPr>
            <a:r>
              <a:rPr lang="en-AU" dirty="0"/>
              <a:t>Final layers of the model are up-sampled and fused with feature maps of earlier layers</a:t>
            </a:r>
            <a:endParaRPr lang="en-AU"/>
          </a:p>
          <a:p>
            <a:pPr marL="285750" indent="-285750">
              <a:buFont typeface="Arial" panose="020B0604020202020204" pitchFamily="34" charset="0"/>
              <a:buChar char="•"/>
            </a:pPr>
            <a:r>
              <a:rPr lang="en-AU"/>
              <a:t>Propagate location information from shallower layers to final segmentation</a:t>
            </a:r>
          </a:p>
          <a:p>
            <a:r>
              <a:rPr lang="en-AU" b="1"/>
              <a:t>Con:	</a:t>
            </a:r>
          </a:p>
          <a:p>
            <a:pPr marL="285750" indent="-285750">
              <a:buFont typeface="Arial" panose="020B0604020202020204" pitchFamily="34" charset="0"/>
              <a:buChar char="•"/>
            </a:pPr>
            <a:r>
              <a:rPr lang="en-AU"/>
              <a:t>Not fast enough for real-time inference</a:t>
            </a:r>
          </a:p>
          <a:p>
            <a:pPr marL="285750" indent="-285750">
              <a:buFont typeface="Arial" panose="020B0604020202020204" pitchFamily="34" charset="0"/>
              <a:buChar char="•"/>
            </a:pPr>
            <a:r>
              <a:rPr lang="en-AU"/>
              <a:t>Does not consider global context information (loss of spatial information)</a:t>
            </a:r>
          </a:p>
          <a:p>
            <a:endParaRPr lang="en-AU"/>
          </a:p>
        </p:txBody>
      </p:sp>
      <p:sp>
        <p:nvSpPr>
          <p:cNvPr id="3" name="Title 2">
            <a:extLst>
              <a:ext uri="{FF2B5EF4-FFF2-40B4-BE49-F238E27FC236}">
                <a16:creationId xmlns:a16="http://schemas.microsoft.com/office/drawing/2014/main" id="{1DFB0BF3-3805-47DC-B8E6-E670E26A3FA3}"/>
              </a:ext>
            </a:extLst>
          </p:cNvPr>
          <p:cNvSpPr>
            <a:spLocks noGrp="1"/>
          </p:cNvSpPr>
          <p:nvPr>
            <p:ph type="title"/>
          </p:nvPr>
        </p:nvSpPr>
        <p:spPr/>
        <p:txBody>
          <a:bodyPr/>
          <a:lstStyle/>
          <a:p>
            <a:r>
              <a:rPr lang="en-AU"/>
              <a:t>Fully Convolutional Network (FCN)</a:t>
            </a:r>
          </a:p>
        </p:txBody>
      </p:sp>
      <p:sp>
        <p:nvSpPr>
          <p:cNvPr id="4" name="Text Placeholder 3">
            <a:extLst>
              <a:ext uri="{FF2B5EF4-FFF2-40B4-BE49-F238E27FC236}">
                <a16:creationId xmlns:a16="http://schemas.microsoft.com/office/drawing/2014/main" id="{E777D2D1-D86E-4C5A-A905-D87C9A809A85}"/>
              </a:ext>
            </a:extLst>
          </p:cNvPr>
          <p:cNvSpPr>
            <a:spLocks noGrp="1"/>
          </p:cNvSpPr>
          <p:nvPr>
            <p:ph type="body" sz="quarter" idx="15"/>
          </p:nvPr>
        </p:nvSpPr>
        <p:spPr/>
        <p:txBody>
          <a:bodyPr/>
          <a:lstStyle/>
          <a:p>
            <a:endParaRPr lang="en-AU"/>
          </a:p>
        </p:txBody>
      </p:sp>
      <p:sp>
        <p:nvSpPr>
          <p:cNvPr id="5" name="Footer Placeholder 4">
            <a:extLst>
              <a:ext uri="{FF2B5EF4-FFF2-40B4-BE49-F238E27FC236}">
                <a16:creationId xmlns:a16="http://schemas.microsoft.com/office/drawing/2014/main" id="{EA65E699-0B24-4FBC-AA85-E209095B3AF6}"/>
              </a:ext>
            </a:extLst>
          </p:cNvPr>
          <p:cNvSpPr>
            <a:spLocks noGrp="1"/>
          </p:cNvSpPr>
          <p:nvPr>
            <p:ph type="ftr" sz="quarter" idx="17"/>
          </p:nvPr>
        </p:nvSpPr>
        <p:spPr/>
        <p:txBody>
          <a:bodyPr/>
          <a:lstStyle/>
          <a:p>
            <a:r>
              <a:rPr lang="en-AU"/>
              <a:t>[Presentation Title] | [Date]</a:t>
            </a:r>
          </a:p>
        </p:txBody>
      </p:sp>
      <p:sp>
        <p:nvSpPr>
          <p:cNvPr id="6" name="Slide Number Placeholder 5">
            <a:extLst>
              <a:ext uri="{FF2B5EF4-FFF2-40B4-BE49-F238E27FC236}">
                <a16:creationId xmlns:a16="http://schemas.microsoft.com/office/drawing/2014/main" id="{2119F23E-D929-4A8A-8CD4-A2B4BA785086}"/>
              </a:ext>
            </a:extLst>
          </p:cNvPr>
          <p:cNvSpPr>
            <a:spLocks noGrp="1"/>
          </p:cNvSpPr>
          <p:nvPr>
            <p:ph type="sldNum" sz="quarter" idx="18"/>
          </p:nvPr>
        </p:nvSpPr>
        <p:spPr/>
        <p:txBody>
          <a:bodyPr/>
          <a:lstStyle/>
          <a:p>
            <a:fld id="{E917DE0E-AFB1-41FD-BC35-27DB61CA125F}" type="slidenum">
              <a:rPr lang="en-AU" smtClean="0"/>
              <a:pPr/>
              <a:t>10</a:t>
            </a:fld>
            <a:endParaRPr lang="en-AU"/>
          </a:p>
        </p:txBody>
      </p:sp>
      <p:sp>
        <p:nvSpPr>
          <p:cNvPr id="7" name="Date Placeholder 6">
            <a:extLst>
              <a:ext uri="{FF2B5EF4-FFF2-40B4-BE49-F238E27FC236}">
                <a16:creationId xmlns:a16="http://schemas.microsoft.com/office/drawing/2014/main" id="{67E14912-25D8-4CC9-98F0-4043DBE4AD25}"/>
              </a:ext>
            </a:extLst>
          </p:cNvPr>
          <p:cNvSpPr>
            <a:spLocks noGrp="1"/>
          </p:cNvSpPr>
          <p:nvPr>
            <p:ph type="dt" sz="half" idx="2"/>
          </p:nvPr>
        </p:nvSpPr>
        <p:spPr/>
        <p:txBody>
          <a:bodyPr/>
          <a:lstStyle/>
          <a:p>
            <a:r>
              <a:rPr lang="en-US"/>
              <a:t>Wei Dai</a:t>
            </a:r>
            <a:endParaRPr lang="en-AU"/>
          </a:p>
        </p:txBody>
      </p:sp>
      <p:pic>
        <p:nvPicPr>
          <p:cNvPr id="3074" name="Picture 2" descr="Image for post">
            <a:extLst>
              <a:ext uri="{FF2B5EF4-FFF2-40B4-BE49-F238E27FC236}">
                <a16:creationId xmlns:a16="http://schemas.microsoft.com/office/drawing/2014/main" id="{C865127F-DC33-4BF1-83F9-E4A704014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7650" y="1893507"/>
            <a:ext cx="6876317" cy="8251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for post">
            <a:extLst>
              <a:ext uri="{FF2B5EF4-FFF2-40B4-BE49-F238E27FC236}">
                <a16:creationId xmlns:a16="http://schemas.microsoft.com/office/drawing/2014/main" id="{69722F19-4F29-490B-9117-F6FBF77B7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649" y="3429000"/>
            <a:ext cx="6876318" cy="207364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4A20EB2A-3B83-4707-B150-9593D39DB2F9}"/>
              </a:ext>
            </a:extLst>
          </p:cNvPr>
          <p:cNvCxnSpPr/>
          <p:nvPr/>
        </p:nvCxnSpPr>
        <p:spPr>
          <a:xfrm>
            <a:off x="6053667" y="2929467"/>
            <a:ext cx="33011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AB2483-6558-41F6-A2F2-9A8126B77B20}"/>
              </a:ext>
            </a:extLst>
          </p:cNvPr>
          <p:cNvCxnSpPr/>
          <p:nvPr/>
        </p:nvCxnSpPr>
        <p:spPr>
          <a:xfrm>
            <a:off x="6934200" y="2929467"/>
            <a:ext cx="33011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F90481C-7602-405A-A94B-BEB7A82478D9}"/>
              </a:ext>
            </a:extLst>
          </p:cNvPr>
          <p:cNvCxnSpPr/>
          <p:nvPr/>
        </p:nvCxnSpPr>
        <p:spPr>
          <a:xfrm>
            <a:off x="7852016" y="2921001"/>
            <a:ext cx="33011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376E05-1812-4C75-B8B7-37A6C6048C6D}"/>
              </a:ext>
            </a:extLst>
          </p:cNvPr>
          <p:cNvCxnSpPr/>
          <p:nvPr/>
        </p:nvCxnSpPr>
        <p:spPr>
          <a:xfrm>
            <a:off x="8876483" y="2921001"/>
            <a:ext cx="33011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DF38F3A-3771-48A3-8D7D-51A1A798AAAE}"/>
              </a:ext>
            </a:extLst>
          </p:cNvPr>
          <p:cNvCxnSpPr/>
          <p:nvPr/>
        </p:nvCxnSpPr>
        <p:spPr>
          <a:xfrm>
            <a:off x="9858616" y="2912535"/>
            <a:ext cx="330117"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1446F16-B3E4-4742-80AF-CA04CC03B31D}"/>
              </a:ext>
            </a:extLst>
          </p:cNvPr>
          <p:cNvSpPr txBox="1"/>
          <p:nvPr/>
        </p:nvSpPr>
        <p:spPr>
          <a:xfrm>
            <a:off x="5951984" y="1586892"/>
            <a:ext cx="428322" cy="369332"/>
          </a:xfrm>
          <a:prstGeom prst="rect">
            <a:avLst/>
          </a:prstGeom>
          <a:noFill/>
        </p:spPr>
        <p:txBody>
          <a:bodyPr wrap="none" rtlCol="0">
            <a:spAutoFit/>
          </a:bodyPr>
          <a:lstStyle/>
          <a:p>
            <a:r>
              <a:rPr lang="en-AU"/>
              <a:t>x2</a:t>
            </a:r>
          </a:p>
        </p:txBody>
      </p:sp>
      <p:sp>
        <p:nvSpPr>
          <p:cNvPr id="18" name="TextBox 17">
            <a:extLst>
              <a:ext uri="{FF2B5EF4-FFF2-40B4-BE49-F238E27FC236}">
                <a16:creationId xmlns:a16="http://schemas.microsoft.com/office/drawing/2014/main" id="{39250EC5-866F-435F-A1F1-2197FF7F95AD}"/>
              </a:ext>
            </a:extLst>
          </p:cNvPr>
          <p:cNvSpPr txBox="1"/>
          <p:nvPr/>
        </p:nvSpPr>
        <p:spPr>
          <a:xfrm>
            <a:off x="6811715" y="1578472"/>
            <a:ext cx="428322" cy="369332"/>
          </a:xfrm>
          <a:prstGeom prst="rect">
            <a:avLst/>
          </a:prstGeom>
          <a:noFill/>
        </p:spPr>
        <p:txBody>
          <a:bodyPr wrap="none" rtlCol="0">
            <a:spAutoFit/>
          </a:bodyPr>
          <a:lstStyle/>
          <a:p>
            <a:r>
              <a:rPr lang="en-AU"/>
              <a:t>x2</a:t>
            </a:r>
          </a:p>
        </p:txBody>
      </p:sp>
      <p:sp>
        <p:nvSpPr>
          <p:cNvPr id="19" name="TextBox 18">
            <a:extLst>
              <a:ext uri="{FF2B5EF4-FFF2-40B4-BE49-F238E27FC236}">
                <a16:creationId xmlns:a16="http://schemas.microsoft.com/office/drawing/2014/main" id="{398F2EC5-CD4A-401E-B112-26424ED1335E}"/>
              </a:ext>
            </a:extLst>
          </p:cNvPr>
          <p:cNvSpPr txBox="1"/>
          <p:nvPr/>
        </p:nvSpPr>
        <p:spPr>
          <a:xfrm>
            <a:off x="7866856" y="1595312"/>
            <a:ext cx="428322" cy="369332"/>
          </a:xfrm>
          <a:prstGeom prst="rect">
            <a:avLst/>
          </a:prstGeom>
          <a:noFill/>
        </p:spPr>
        <p:txBody>
          <a:bodyPr wrap="none" rtlCol="0">
            <a:spAutoFit/>
          </a:bodyPr>
          <a:lstStyle/>
          <a:p>
            <a:r>
              <a:rPr lang="en-AU"/>
              <a:t>x2</a:t>
            </a:r>
          </a:p>
        </p:txBody>
      </p:sp>
      <p:sp>
        <p:nvSpPr>
          <p:cNvPr id="20" name="TextBox 19">
            <a:extLst>
              <a:ext uri="{FF2B5EF4-FFF2-40B4-BE49-F238E27FC236}">
                <a16:creationId xmlns:a16="http://schemas.microsoft.com/office/drawing/2014/main" id="{F84C73C2-E274-4037-841B-E0D5DDB7B8B5}"/>
              </a:ext>
            </a:extLst>
          </p:cNvPr>
          <p:cNvSpPr txBox="1"/>
          <p:nvPr/>
        </p:nvSpPr>
        <p:spPr>
          <a:xfrm>
            <a:off x="8726587" y="1586892"/>
            <a:ext cx="428322" cy="369332"/>
          </a:xfrm>
          <a:prstGeom prst="rect">
            <a:avLst/>
          </a:prstGeom>
          <a:noFill/>
        </p:spPr>
        <p:txBody>
          <a:bodyPr wrap="none" rtlCol="0">
            <a:spAutoFit/>
          </a:bodyPr>
          <a:lstStyle/>
          <a:p>
            <a:r>
              <a:rPr lang="en-AU"/>
              <a:t>x2</a:t>
            </a:r>
          </a:p>
        </p:txBody>
      </p:sp>
      <p:sp>
        <p:nvSpPr>
          <p:cNvPr id="21" name="TextBox 20">
            <a:extLst>
              <a:ext uri="{FF2B5EF4-FFF2-40B4-BE49-F238E27FC236}">
                <a16:creationId xmlns:a16="http://schemas.microsoft.com/office/drawing/2014/main" id="{631248FB-D21B-4B20-8BAB-1F8C8A44B563}"/>
              </a:ext>
            </a:extLst>
          </p:cNvPr>
          <p:cNvSpPr txBox="1"/>
          <p:nvPr/>
        </p:nvSpPr>
        <p:spPr>
          <a:xfrm>
            <a:off x="9767237" y="1566887"/>
            <a:ext cx="428322" cy="369332"/>
          </a:xfrm>
          <a:prstGeom prst="rect">
            <a:avLst/>
          </a:prstGeom>
          <a:noFill/>
        </p:spPr>
        <p:txBody>
          <a:bodyPr wrap="none" rtlCol="0">
            <a:spAutoFit/>
          </a:bodyPr>
          <a:lstStyle/>
          <a:p>
            <a:r>
              <a:rPr lang="en-AU"/>
              <a:t>x2</a:t>
            </a:r>
          </a:p>
        </p:txBody>
      </p:sp>
      <p:sp>
        <p:nvSpPr>
          <p:cNvPr id="23" name="TextBox 22">
            <a:extLst>
              <a:ext uri="{FF2B5EF4-FFF2-40B4-BE49-F238E27FC236}">
                <a16:creationId xmlns:a16="http://schemas.microsoft.com/office/drawing/2014/main" id="{6A054A74-8039-4714-B82C-3608AE0AB7F8}"/>
              </a:ext>
            </a:extLst>
          </p:cNvPr>
          <p:cNvSpPr txBox="1"/>
          <p:nvPr/>
        </p:nvSpPr>
        <p:spPr>
          <a:xfrm>
            <a:off x="6004564" y="3090380"/>
            <a:ext cx="312906" cy="369332"/>
          </a:xfrm>
          <a:prstGeom prst="rect">
            <a:avLst/>
          </a:prstGeom>
          <a:noFill/>
        </p:spPr>
        <p:txBody>
          <a:bodyPr wrap="none" rtlCol="0">
            <a:spAutoFit/>
          </a:bodyPr>
          <a:lstStyle/>
          <a:p>
            <a:r>
              <a:rPr lang="en-AU">
                <a:solidFill>
                  <a:srgbClr val="FF0000"/>
                </a:solidFill>
              </a:rPr>
              <a:t>2</a:t>
            </a:r>
          </a:p>
        </p:txBody>
      </p:sp>
      <p:sp>
        <p:nvSpPr>
          <p:cNvPr id="24" name="TextBox 23">
            <a:extLst>
              <a:ext uri="{FF2B5EF4-FFF2-40B4-BE49-F238E27FC236}">
                <a16:creationId xmlns:a16="http://schemas.microsoft.com/office/drawing/2014/main" id="{C65BF5AF-A2FB-4E27-8031-F923F32E4897}"/>
              </a:ext>
            </a:extLst>
          </p:cNvPr>
          <p:cNvSpPr txBox="1"/>
          <p:nvPr/>
        </p:nvSpPr>
        <p:spPr>
          <a:xfrm>
            <a:off x="6970847" y="3058137"/>
            <a:ext cx="312906" cy="369332"/>
          </a:xfrm>
          <a:prstGeom prst="rect">
            <a:avLst/>
          </a:prstGeom>
          <a:noFill/>
        </p:spPr>
        <p:txBody>
          <a:bodyPr wrap="none" rtlCol="0">
            <a:spAutoFit/>
          </a:bodyPr>
          <a:lstStyle/>
          <a:p>
            <a:r>
              <a:rPr lang="en-AU">
                <a:solidFill>
                  <a:srgbClr val="FF0000"/>
                </a:solidFill>
              </a:rPr>
              <a:t>4</a:t>
            </a:r>
          </a:p>
        </p:txBody>
      </p:sp>
      <p:sp>
        <p:nvSpPr>
          <p:cNvPr id="25" name="TextBox 24">
            <a:extLst>
              <a:ext uri="{FF2B5EF4-FFF2-40B4-BE49-F238E27FC236}">
                <a16:creationId xmlns:a16="http://schemas.microsoft.com/office/drawing/2014/main" id="{5FC2023E-972C-49CB-AA70-AFED3F7824C7}"/>
              </a:ext>
            </a:extLst>
          </p:cNvPr>
          <p:cNvSpPr txBox="1"/>
          <p:nvPr/>
        </p:nvSpPr>
        <p:spPr>
          <a:xfrm>
            <a:off x="7890915" y="3033531"/>
            <a:ext cx="312906" cy="369332"/>
          </a:xfrm>
          <a:prstGeom prst="rect">
            <a:avLst/>
          </a:prstGeom>
          <a:noFill/>
        </p:spPr>
        <p:txBody>
          <a:bodyPr wrap="none" rtlCol="0">
            <a:spAutoFit/>
          </a:bodyPr>
          <a:lstStyle/>
          <a:p>
            <a:r>
              <a:rPr lang="en-AU">
                <a:solidFill>
                  <a:srgbClr val="FF0000"/>
                </a:solidFill>
              </a:rPr>
              <a:t>8</a:t>
            </a:r>
          </a:p>
        </p:txBody>
      </p:sp>
      <p:sp>
        <p:nvSpPr>
          <p:cNvPr id="26" name="TextBox 25">
            <a:extLst>
              <a:ext uri="{FF2B5EF4-FFF2-40B4-BE49-F238E27FC236}">
                <a16:creationId xmlns:a16="http://schemas.microsoft.com/office/drawing/2014/main" id="{1E0ABEE8-899D-498F-B53A-4FBC545A3337}"/>
              </a:ext>
            </a:extLst>
          </p:cNvPr>
          <p:cNvSpPr txBox="1"/>
          <p:nvPr/>
        </p:nvSpPr>
        <p:spPr>
          <a:xfrm>
            <a:off x="8821892" y="3025280"/>
            <a:ext cx="441146" cy="369332"/>
          </a:xfrm>
          <a:prstGeom prst="rect">
            <a:avLst/>
          </a:prstGeom>
          <a:noFill/>
        </p:spPr>
        <p:txBody>
          <a:bodyPr wrap="none" rtlCol="0">
            <a:spAutoFit/>
          </a:bodyPr>
          <a:lstStyle/>
          <a:p>
            <a:r>
              <a:rPr lang="en-AU">
                <a:solidFill>
                  <a:srgbClr val="FF0000"/>
                </a:solidFill>
              </a:rPr>
              <a:t>16</a:t>
            </a:r>
          </a:p>
        </p:txBody>
      </p:sp>
      <p:sp>
        <p:nvSpPr>
          <p:cNvPr id="27" name="TextBox 26">
            <a:extLst>
              <a:ext uri="{FF2B5EF4-FFF2-40B4-BE49-F238E27FC236}">
                <a16:creationId xmlns:a16="http://schemas.microsoft.com/office/drawing/2014/main" id="{38868133-7A9B-4BBA-BE34-19BE83131612}"/>
              </a:ext>
            </a:extLst>
          </p:cNvPr>
          <p:cNvSpPr txBox="1"/>
          <p:nvPr/>
        </p:nvSpPr>
        <p:spPr>
          <a:xfrm>
            <a:off x="9803101" y="3039632"/>
            <a:ext cx="441146" cy="369332"/>
          </a:xfrm>
          <a:prstGeom prst="rect">
            <a:avLst/>
          </a:prstGeom>
          <a:noFill/>
        </p:spPr>
        <p:txBody>
          <a:bodyPr wrap="none" rtlCol="0">
            <a:spAutoFit/>
          </a:bodyPr>
          <a:lstStyle/>
          <a:p>
            <a:r>
              <a:rPr lang="en-AU">
                <a:solidFill>
                  <a:srgbClr val="FF0000"/>
                </a:solidFill>
              </a:rPr>
              <a:t>32</a:t>
            </a:r>
          </a:p>
        </p:txBody>
      </p:sp>
      <p:sp>
        <p:nvSpPr>
          <p:cNvPr id="28" name="TextBox 27">
            <a:extLst>
              <a:ext uri="{FF2B5EF4-FFF2-40B4-BE49-F238E27FC236}">
                <a16:creationId xmlns:a16="http://schemas.microsoft.com/office/drawing/2014/main" id="{8CE51479-C917-4C33-9C95-576295310B55}"/>
              </a:ext>
            </a:extLst>
          </p:cNvPr>
          <p:cNvSpPr txBox="1"/>
          <p:nvPr/>
        </p:nvSpPr>
        <p:spPr>
          <a:xfrm>
            <a:off x="6792638" y="5706411"/>
            <a:ext cx="992579" cy="369332"/>
          </a:xfrm>
          <a:prstGeom prst="rect">
            <a:avLst/>
          </a:prstGeom>
          <a:noFill/>
        </p:spPr>
        <p:txBody>
          <a:bodyPr wrap="none" rtlCol="0">
            <a:spAutoFit/>
          </a:bodyPr>
          <a:lstStyle/>
          <a:p>
            <a:r>
              <a:rPr lang="en-AU"/>
              <a:t>FCN-32</a:t>
            </a:r>
          </a:p>
        </p:txBody>
      </p:sp>
      <p:sp>
        <p:nvSpPr>
          <p:cNvPr id="29" name="TextBox 28">
            <a:extLst>
              <a:ext uri="{FF2B5EF4-FFF2-40B4-BE49-F238E27FC236}">
                <a16:creationId xmlns:a16="http://schemas.microsoft.com/office/drawing/2014/main" id="{DB386D49-3AC3-493D-BF3C-E6CA0BF75F2E}"/>
              </a:ext>
            </a:extLst>
          </p:cNvPr>
          <p:cNvSpPr txBox="1"/>
          <p:nvPr/>
        </p:nvSpPr>
        <p:spPr>
          <a:xfrm>
            <a:off x="8821892" y="5721621"/>
            <a:ext cx="992579" cy="369332"/>
          </a:xfrm>
          <a:prstGeom prst="rect">
            <a:avLst/>
          </a:prstGeom>
          <a:noFill/>
        </p:spPr>
        <p:txBody>
          <a:bodyPr wrap="none" rtlCol="0">
            <a:spAutoFit/>
          </a:bodyPr>
          <a:lstStyle/>
          <a:p>
            <a:r>
              <a:rPr lang="en-AU"/>
              <a:t>FCN-16</a:t>
            </a:r>
          </a:p>
        </p:txBody>
      </p:sp>
      <p:sp>
        <p:nvSpPr>
          <p:cNvPr id="30" name="TextBox 29">
            <a:extLst>
              <a:ext uri="{FF2B5EF4-FFF2-40B4-BE49-F238E27FC236}">
                <a16:creationId xmlns:a16="http://schemas.microsoft.com/office/drawing/2014/main" id="{40FD0625-297E-4C6A-AB4D-6F9D7CA4A552}"/>
              </a:ext>
            </a:extLst>
          </p:cNvPr>
          <p:cNvSpPr txBox="1"/>
          <p:nvPr/>
        </p:nvSpPr>
        <p:spPr>
          <a:xfrm>
            <a:off x="10899625" y="5703948"/>
            <a:ext cx="864339" cy="369332"/>
          </a:xfrm>
          <a:prstGeom prst="rect">
            <a:avLst/>
          </a:prstGeom>
          <a:noFill/>
        </p:spPr>
        <p:txBody>
          <a:bodyPr wrap="none" rtlCol="0">
            <a:spAutoFit/>
          </a:bodyPr>
          <a:lstStyle/>
          <a:p>
            <a:r>
              <a:rPr lang="en-AU"/>
              <a:t>FCN-8</a:t>
            </a:r>
          </a:p>
        </p:txBody>
      </p:sp>
    </p:spTree>
    <p:extLst>
      <p:ext uri="{BB962C8B-B14F-4D97-AF65-F5344CB8AC3E}">
        <p14:creationId xmlns:p14="http://schemas.microsoft.com/office/powerpoint/2010/main" val="69375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BA7836-E4BE-4630-A98F-5AFC9CFC8ADD}"/>
              </a:ext>
            </a:extLst>
          </p:cNvPr>
          <p:cNvSpPr>
            <a:spLocks noGrp="1"/>
          </p:cNvSpPr>
          <p:nvPr>
            <p:ph idx="10"/>
          </p:nvPr>
        </p:nvSpPr>
        <p:spPr>
          <a:xfrm>
            <a:off x="695324" y="1698659"/>
            <a:ext cx="3705225" cy="4608515"/>
          </a:xfrm>
        </p:spPr>
        <p:txBody>
          <a:bodyPr/>
          <a:lstStyle/>
          <a:p>
            <a:r>
              <a:rPr lang="en-AU"/>
              <a:t>CNN-based method:</a:t>
            </a:r>
          </a:p>
          <a:p>
            <a:pPr marL="285750" indent="-285750">
              <a:buFont typeface="Arial" panose="020B0604020202020204" pitchFamily="34" charset="0"/>
              <a:buChar char="•"/>
            </a:pPr>
            <a:r>
              <a:rPr lang="en-AU">
                <a:solidFill>
                  <a:srgbClr val="FF0000"/>
                </a:solidFill>
              </a:rPr>
              <a:t>Fully convolutional network (FCN)</a:t>
            </a:r>
          </a:p>
          <a:p>
            <a:pPr marL="285750" indent="-285750">
              <a:buFont typeface="Arial" panose="020B0604020202020204" pitchFamily="34" charset="0"/>
              <a:buChar char="•"/>
            </a:pPr>
            <a:r>
              <a:rPr lang="en-AU">
                <a:solidFill>
                  <a:srgbClr val="FF0000"/>
                </a:solidFill>
              </a:rPr>
              <a:t>Encoder-decoder network (Autoencoder)</a:t>
            </a:r>
          </a:p>
          <a:p>
            <a:pPr marL="285750" indent="-285750">
              <a:buFont typeface="Arial" panose="020B0604020202020204" pitchFamily="34" charset="0"/>
              <a:buChar char="•"/>
            </a:pPr>
            <a:r>
              <a:rPr lang="en-AU"/>
              <a:t>Generative adversarial networks (GANs)</a:t>
            </a:r>
            <a:endParaRPr lang="en-AU">
              <a:solidFill>
                <a:srgbClr val="FF0000"/>
              </a:solidFill>
            </a:endParaRPr>
          </a:p>
          <a:p>
            <a:pPr marL="285750" indent="-285750">
              <a:buFont typeface="Arial" panose="020B0604020202020204" pitchFamily="34" charset="0"/>
              <a:buChar char="•"/>
            </a:pPr>
            <a:r>
              <a:rPr lang="en-AU"/>
              <a:t>Recurrent Neural networks (RNNs) + Long short term memory (LSTM)</a:t>
            </a:r>
          </a:p>
          <a:p>
            <a:pPr marL="285750" indent="-285750">
              <a:buFont typeface="Arial" panose="020B0604020202020204" pitchFamily="34" charset="0"/>
              <a:buChar char="•"/>
            </a:pPr>
            <a:r>
              <a:rPr lang="en-AU"/>
              <a:t>Transformer network</a:t>
            </a:r>
          </a:p>
        </p:txBody>
      </p:sp>
      <p:sp>
        <p:nvSpPr>
          <p:cNvPr id="4" name="Text Placeholder 3">
            <a:extLst>
              <a:ext uri="{FF2B5EF4-FFF2-40B4-BE49-F238E27FC236}">
                <a16:creationId xmlns:a16="http://schemas.microsoft.com/office/drawing/2014/main" id="{4DD26276-9C16-4259-8D5D-E524EE3E7F5A}"/>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1E47B9E9-43EA-490C-9CA4-1A68BD6B54E2}"/>
              </a:ext>
            </a:extLst>
          </p:cNvPr>
          <p:cNvSpPr>
            <a:spLocks noGrp="1"/>
          </p:cNvSpPr>
          <p:nvPr>
            <p:ph type="title"/>
          </p:nvPr>
        </p:nvSpPr>
        <p:spPr/>
        <p:txBody>
          <a:bodyPr/>
          <a:lstStyle/>
          <a:p>
            <a:r>
              <a:rPr lang="en-AU"/>
              <a:t>Deep Learning Method</a:t>
            </a:r>
          </a:p>
        </p:txBody>
      </p:sp>
      <p:sp>
        <p:nvSpPr>
          <p:cNvPr id="7" name="Slide Number Placeholder 6">
            <a:extLst>
              <a:ext uri="{FF2B5EF4-FFF2-40B4-BE49-F238E27FC236}">
                <a16:creationId xmlns:a16="http://schemas.microsoft.com/office/drawing/2014/main" id="{4F8FA943-555E-4EB6-B722-FB8368BBB5A6}"/>
              </a:ext>
            </a:extLst>
          </p:cNvPr>
          <p:cNvSpPr>
            <a:spLocks noGrp="1"/>
          </p:cNvSpPr>
          <p:nvPr>
            <p:ph type="sldNum" sz="quarter" idx="18"/>
          </p:nvPr>
        </p:nvSpPr>
        <p:spPr/>
        <p:txBody>
          <a:bodyPr/>
          <a:lstStyle/>
          <a:p>
            <a:fld id="{E917DE0E-AFB1-41FD-BC35-27DB61CA125F}" type="slidenum">
              <a:rPr lang="en-AU" smtClean="0"/>
              <a:pPr/>
              <a:t>11</a:t>
            </a:fld>
            <a:endParaRPr lang="en-AU"/>
          </a:p>
        </p:txBody>
      </p:sp>
      <p:pic>
        <p:nvPicPr>
          <p:cNvPr id="1026" name="Picture 2" descr="An Introduction to Deep Learning and Neural Networks - insideBIGDATA">
            <a:extLst>
              <a:ext uri="{FF2B5EF4-FFF2-40B4-BE49-F238E27FC236}">
                <a16:creationId xmlns:a16="http://schemas.microsoft.com/office/drawing/2014/main" id="{566C1459-5F34-4634-A316-91ECEF1D46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63752" y="1971245"/>
            <a:ext cx="8113075" cy="3813146"/>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450258A4-4967-4ABC-97D4-CECC968B780B}"/>
              </a:ext>
            </a:extLst>
          </p:cNvPr>
          <p:cNvSpPr>
            <a:spLocks noGrp="1"/>
          </p:cNvSpPr>
          <p:nvPr>
            <p:ph type="dt" sz="half" idx="16"/>
          </p:nvPr>
        </p:nvSpPr>
        <p:spPr/>
        <p:txBody>
          <a:bodyPr/>
          <a:lstStyle/>
          <a:p>
            <a:r>
              <a:rPr lang="en-US"/>
              <a:t>Wei Dai</a:t>
            </a:r>
            <a:endParaRPr lang="en-AU"/>
          </a:p>
        </p:txBody>
      </p:sp>
      <p:sp>
        <p:nvSpPr>
          <p:cNvPr id="9" name="Footer Placeholder 8">
            <a:extLst>
              <a:ext uri="{FF2B5EF4-FFF2-40B4-BE49-F238E27FC236}">
                <a16:creationId xmlns:a16="http://schemas.microsoft.com/office/drawing/2014/main" id="{416BEF06-46CC-4003-9FB2-6E564714B2A3}"/>
              </a:ext>
            </a:extLst>
          </p:cNvPr>
          <p:cNvSpPr>
            <a:spLocks noGrp="1"/>
          </p:cNvSpPr>
          <p:nvPr>
            <p:ph type="ftr" sz="quarter" idx="17"/>
          </p:nvPr>
        </p:nvSpPr>
        <p:spPr/>
        <p:txBody>
          <a:bodyPr/>
          <a:lstStyle/>
          <a:p>
            <a:r>
              <a:rPr lang="en-AU"/>
              <a:t>[Presentation Title] | [Date]</a:t>
            </a:r>
          </a:p>
        </p:txBody>
      </p:sp>
    </p:spTree>
    <p:extLst>
      <p:ext uri="{BB962C8B-B14F-4D97-AF65-F5344CB8AC3E}">
        <p14:creationId xmlns:p14="http://schemas.microsoft.com/office/powerpoint/2010/main" val="175404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A1AC4A-DABF-438C-B84C-604DCCA69A59}"/>
              </a:ext>
            </a:extLst>
          </p:cNvPr>
          <p:cNvSpPr>
            <a:spLocks noGrp="1"/>
          </p:cNvSpPr>
          <p:nvPr>
            <p:ph idx="10"/>
          </p:nvPr>
        </p:nvSpPr>
        <p:spPr>
          <a:xfrm>
            <a:off x="695324" y="1698659"/>
            <a:ext cx="4896620" cy="4820512"/>
          </a:xfrm>
        </p:spPr>
        <p:txBody>
          <a:bodyPr>
            <a:normAutofit fontScale="62500" lnSpcReduction="20000"/>
          </a:bodyPr>
          <a:lstStyle/>
          <a:p>
            <a:r>
              <a:rPr lang="en-AU" sz="2900" b="1"/>
              <a:t>Encoder</a:t>
            </a:r>
            <a:r>
              <a:rPr lang="en-AU" sz="2900"/>
              <a:t>:</a:t>
            </a:r>
          </a:p>
          <a:p>
            <a:pPr marL="285750" indent="-285750">
              <a:buFont typeface="Arial" panose="020B0604020202020204" pitchFamily="34" charset="0"/>
              <a:buChar char="•"/>
            </a:pPr>
            <a:r>
              <a:rPr lang="en-AU" sz="2900"/>
              <a:t>Compress input into a latent-space representation</a:t>
            </a:r>
          </a:p>
          <a:p>
            <a:r>
              <a:rPr lang="en-AU" sz="2900" b="1" dirty="0"/>
              <a:t>Latent space</a:t>
            </a:r>
            <a:r>
              <a:rPr lang="en-AU" sz="2900" dirty="0"/>
              <a:t>:</a:t>
            </a:r>
          </a:p>
          <a:p>
            <a:pPr marL="285750" indent="-285750">
              <a:buFont typeface="Arial" panose="020B0604020202020204" pitchFamily="34" charset="0"/>
              <a:buChar char="•"/>
            </a:pPr>
            <a:r>
              <a:rPr lang="en-AU" sz="2900" dirty="0"/>
              <a:t>Capturing the underlying sematic information of the input as feature representation</a:t>
            </a:r>
          </a:p>
          <a:p>
            <a:r>
              <a:rPr lang="en-AU" sz="2900" b="1"/>
              <a:t>Decoder</a:t>
            </a:r>
            <a:r>
              <a:rPr lang="en-AU" sz="2900"/>
              <a:t>:</a:t>
            </a:r>
          </a:p>
          <a:p>
            <a:pPr marL="285750" indent="-285750">
              <a:buFont typeface="Arial" panose="020B0604020202020204" pitchFamily="34" charset="0"/>
              <a:buChar char="•"/>
            </a:pPr>
            <a:r>
              <a:rPr lang="en-AU" sz="2900"/>
              <a:t>Predict the output or perform reconstruction from latent space back to original shape</a:t>
            </a:r>
          </a:p>
          <a:p>
            <a:r>
              <a:rPr lang="en-AU" sz="2900" b="1"/>
              <a:t>Autoencoder</a:t>
            </a:r>
            <a:r>
              <a:rPr lang="en-AU" sz="2900"/>
              <a:t>:</a:t>
            </a:r>
          </a:p>
          <a:p>
            <a:pPr marL="285750" indent="-285750">
              <a:buFont typeface="Arial" panose="020B0604020202020204" pitchFamily="34" charset="0"/>
              <a:buChar char="•"/>
            </a:pPr>
            <a:r>
              <a:rPr lang="en-AU" sz="2900"/>
              <a:t>Special case of encoder-decoder which input and output are same</a:t>
            </a:r>
          </a:p>
          <a:p>
            <a:r>
              <a:rPr lang="en-AU" sz="2900" b="1"/>
              <a:t>Training</a:t>
            </a:r>
            <a:r>
              <a:rPr lang="en-AU" sz="2900"/>
              <a:t>:</a:t>
            </a:r>
          </a:p>
          <a:p>
            <a:pPr marL="285750" indent="-285750">
              <a:buFont typeface="Arial" panose="020B0604020202020204" pitchFamily="34" charset="0"/>
              <a:buChar char="•"/>
            </a:pPr>
            <a:r>
              <a:rPr lang="en-AU" sz="2900"/>
              <a:t>Minimizing the reconstruction loss between the ground truth and output.</a:t>
            </a:r>
          </a:p>
          <a:p>
            <a:pPr marL="285750" indent="-285750">
              <a:buFont typeface="Arial" panose="020B0604020202020204" pitchFamily="34" charset="0"/>
              <a:buChar char="•"/>
            </a:pPr>
            <a:endParaRPr lang="en-AU"/>
          </a:p>
        </p:txBody>
      </p:sp>
      <p:sp>
        <p:nvSpPr>
          <p:cNvPr id="4" name="Text Placeholder 3">
            <a:extLst>
              <a:ext uri="{FF2B5EF4-FFF2-40B4-BE49-F238E27FC236}">
                <a16:creationId xmlns:a16="http://schemas.microsoft.com/office/drawing/2014/main" id="{CC297EF2-4B11-40FE-93E2-EF83B07E0D93}"/>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BE128A23-63B0-4D7D-8F62-C00CFD36C84B}"/>
              </a:ext>
            </a:extLst>
          </p:cNvPr>
          <p:cNvSpPr>
            <a:spLocks noGrp="1"/>
          </p:cNvSpPr>
          <p:nvPr>
            <p:ph type="title"/>
          </p:nvPr>
        </p:nvSpPr>
        <p:spPr/>
        <p:txBody>
          <a:bodyPr/>
          <a:lstStyle/>
          <a:p>
            <a:r>
              <a:rPr lang="en-AU"/>
              <a:t>Encoder-Decoder (Autoencoder)</a:t>
            </a:r>
          </a:p>
        </p:txBody>
      </p:sp>
      <p:sp>
        <p:nvSpPr>
          <p:cNvPr id="6" name="Date Placeholder 5">
            <a:extLst>
              <a:ext uri="{FF2B5EF4-FFF2-40B4-BE49-F238E27FC236}">
                <a16:creationId xmlns:a16="http://schemas.microsoft.com/office/drawing/2014/main" id="{7D78DF79-BB8D-4E6F-91F8-2A60F838560A}"/>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8140679B-BDB1-4FF2-BC06-6477330177D7}"/>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36D63E8B-E3C9-42CA-A3D6-42279C9B0194}"/>
              </a:ext>
            </a:extLst>
          </p:cNvPr>
          <p:cNvSpPr>
            <a:spLocks noGrp="1"/>
          </p:cNvSpPr>
          <p:nvPr>
            <p:ph type="sldNum" sz="quarter" idx="18"/>
          </p:nvPr>
        </p:nvSpPr>
        <p:spPr/>
        <p:txBody>
          <a:bodyPr/>
          <a:lstStyle/>
          <a:p>
            <a:fld id="{E917DE0E-AFB1-41FD-BC35-27DB61CA125F}" type="slidenum">
              <a:rPr lang="en-AU" smtClean="0"/>
              <a:pPr/>
              <a:t>12</a:t>
            </a:fld>
            <a:endParaRPr lang="en-AU"/>
          </a:p>
        </p:txBody>
      </p:sp>
      <p:pic>
        <p:nvPicPr>
          <p:cNvPr id="1026" name="Picture 2" descr="Applied Deep Learning - Part 3: Autoencoders | by Arden Dertat | Towards  Data Science">
            <a:extLst>
              <a:ext uri="{FF2B5EF4-FFF2-40B4-BE49-F238E27FC236}">
                <a16:creationId xmlns:a16="http://schemas.microsoft.com/office/drawing/2014/main" id="{261A9317-E37C-4AB1-A40C-D01E3B92EB5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35960" y="1986541"/>
            <a:ext cx="5904656" cy="3361227"/>
          </a:xfrm>
          <a:prstGeom prst="rect">
            <a:avLst/>
          </a:prstGeom>
          <a:noFill/>
          <a:extLst>
            <a:ext uri="{909E8E84-426E-40DD-AFC4-6F175D3DCCD1}">
              <a14:hiddenFill xmlns:a14="http://schemas.microsoft.com/office/drawing/2010/main">
                <a:solidFill>
                  <a:srgbClr val="FFFFFF"/>
                </a:solidFill>
              </a14:hiddenFill>
            </a:ext>
          </a:extLst>
        </p:spPr>
      </p:pic>
      <p:sp>
        <p:nvSpPr>
          <p:cNvPr id="9" name="Arrow: Down 8">
            <a:extLst>
              <a:ext uri="{FF2B5EF4-FFF2-40B4-BE49-F238E27FC236}">
                <a16:creationId xmlns:a16="http://schemas.microsoft.com/office/drawing/2014/main" id="{968F0B86-373F-4B91-9675-DFC1D52ED4F9}"/>
              </a:ext>
            </a:extLst>
          </p:cNvPr>
          <p:cNvSpPr/>
          <p:nvPr/>
        </p:nvSpPr>
        <p:spPr>
          <a:xfrm>
            <a:off x="8252926" y="2492896"/>
            <a:ext cx="792088" cy="432048"/>
          </a:xfrm>
          <a:prstGeom prst="downArrow">
            <a:avLst/>
          </a:prstGeom>
          <a:solidFill>
            <a:schemeClr val="accent2"/>
          </a:solidFill>
          <a:ln>
            <a:solidFill>
              <a:schemeClr val="accent4"/>
            </a:solid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AU"/>
          </a:p>
        </p:txBody>
      </p:sp>
      <p:sp>
        <p:nvSpPr>
          <p:cNvPr id="10" name="TextBox 9">
            <a:extLst>
              <a:ext uri="{FF2B5EF4-FFF2-40B4-BE49-F238E27FC236}">
                <a16:creationId xmlns:a16="http://schemas.microsoft.com/office/drawing/2014/main" id="{C5A230A0-4CC3-4031-86A3-9035FE891D4A}"/>
              </a:ext>
            </a:extLst>
          </p:cNvPr>
          <p:cNvSpPr txBox="1"/>
          <p:nvPr/>
        </p:nvSpPr>
        <p:spPr>
          <a:xfrm>
            <a:off x="7896200" y="2097911"/>
            <a:ext cx="1544012" cy="369332"/>
          </a:xfrm>
          <a:prstGeom prst="rect">
            <a:avLst/>
          </a:prstGeom>
          <a:noFill/>
        </p:spPr>
        <p:txBody>
          <a:bodyPr wrap="none" rtlCol="0">
            <a:spAutoFit/>
          </a:bodyPr>
          <a:lstStyle/>
          <a:p>
            <a:r>
              <a:rPr lang="en-AU"/>
              <a:t>Latent Space</a:t>
            </a:r>
          </a:p>
        </p:txBody>
      </p:sp>
    </p:spTree>
    <p:extLst>
      <p:ext uri="{BB962C8B-B14F-4D97-AF65-F5344CB8AC3E}">
        <p14:creationId xmlns:p14="http://schemas.microsoft.com/office/powerpoint/2010/main" val="146870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93E7D8-B9F8-4FE3-84B8-31B63AE627B5}"/>
              </a:ext>
            </a:extLst>
          </p:cNvPr>
          <p:cNvSpPr>
            <a:spLocks noGrp="1"/>
          </p:cNvSpPr>
          <p:nvPr>
            <p:ph sz="quarter" idx="10"/>
          </p:nvPr>
        </p:nvSpPr>
        <p:spPr>
          <a:xfrm>
            <a:off x="695326" y="2276873"/>
            <a:ext cx="3738683" cy="3971528"/>
          </a:xfrm>
        </p:spPr>
        <p:txBody>
          <a:bodyPr>
            <a:normAutofit lnSpcReduction="10000"/>
          </a:bodyPr>
          <a:lstStyle/>
          <a:p>
            <a:pPr marL="285750" indent="-285750">
              <a:buFont typeface="Arial" panose="020B0604020202020204" pitchFamily="34" charset="0"/>
              <a:buChar char="•"/>
            </a:pPr>
            <a:r>
              <a:rPr lang="en-AU" b="1" err="1"/>
              <a:t>DeConvNet</a:t>
            </a:r>
            <a:r>
              <a:rPr lang="en-AU"/>
              <a:t> (VGG16 extension)</a:t>
            </a:r>
          </a:p>
          <a:p>
            <a:pPr marL="465750" lvl="1" indent="-285750"/>
            <a:r>
              <a:rPr lang="en-AU"/>
              <a:t>An encoder which uses VGG16 as backbone</a:t>
            </a:r>
          </a:p>
          <a:p>
            <a:pPr marL="465750" lvl="1" indent="-285750"/>
            <a:r>
              <a:rPr lang="en-AU"/>
              <a:t>An decoder using both deconvolution and un-pooling layers</a:t>
            </a:r>
          </a:p>
          <a:p>
            <a:pPr marL="465750" lvl="1" indent="-285750"/>
            <a:r>
              <a:rPr lang="en-AU"/>
              <a:t>After deconvolution, the un-pooled feature maps are cropped to keep the identical size</a:t>
            </a:r>
          </a:p>
          <a:p>
            <a:pPr marL="465750" lvl="1" indent="-285750"/>
            <a:r>
              <a:rPr lang="en-AU"/>
              <a:t>Take the feature vectors as input and generates a pixel-wise class probabilities</a:t>
            </a:r>
          </a:p>
          <a:p>
            <a:pPr marL="465750" lvl="1" indent="-285750"/>
            <a:endParaRPr lang="en-AU"/>
          </a:p>
          <a:p>
            <a:pPr marL="285750" indent="-285750"/>
            <a:endParaRPr lang="en-AU"/>
          </a:p>
          <a:p>
            <a:pPr marL="285750" indent="-285750">
              <a:buFont typeface="Arial" panose="020B0604020202020204" pitchFamily="34" charset="0"/>
              <a:buChar char="•"/>
            </a:pPr>
            <a:endParaRPr lang="en-AU"/>
          </a:p>
          <a:p>
            <a:pPr marL="465750" lvl="1" indent="-285750"/>
            <a:endParaRPr lang="en-AU"/>
          </a:p>
          <a:p>
            <a:pPr marL="465750" lvl="1" indent="-285750"/>
            <a:endParaRPr lang="en-AU"/>
          </a:p>
        </p:txBody>
      </p:sp>
      <p:sp>
        <p:nvSpPr>
          <p:cNvPr id="3" name="Text Placeholder 2">
            <a:extLst>
              <a:ext uri="{FF2B5EF4-FFF2-40B4-BE49-F238E27FC236}">
                <a16:creationId xmlns:a16="http://schemas.microsoft.com/office/drawing/2014/main" id="{E0AFA53E-3E63-415D-A157-471A08F70A85}"/>
              </a:ext>
            </a:extLst>
          </p:cNvPr>
          <p:cNvSpPr>
            <a:spLocks noGrp="1"/>
          </p:cNvSpPr>
          <p:nvPr>
            <p:ph type="body" sz="quarter" idx="14"/>
          </p:nvPr>
        </p:nvSpPr>
        <p:spPr/>
        <p:txBody>
          <a:bodyPr/>
          <a:lstStyle/>
          <a:p>
            <a:r>
              <a:rPr lang="en-AU"/>
              <a:t>General Segmentation</a:t>
            </a:r>
          </a:p>
        </p:txBody>
      </p:sp>
      <p:sp>
        <p:nvSpPr>
          <p:cNvPr id="4" name="Text Placeholder 3">
            <a:extLst>
              <a:ext uri="{FF2B5EF4-FFF2-40B4-BE49-F238E27FC236}">
                <a16:creationId xmlns:a16="http://schemas.microsoft.com/office/drawing/2014/main" id="{00E4052A-3848-4CF4-9901-5C79694C61E2}"/>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FF6873AC-7720-49F8-9DCA-FFF6187A1407}"/>
              </a:ext>
            </a:extLst>
          </p:cNvPr>
          <p:cNvSpPr>
            <a:spLocks noGrp="1"/>
          </p:cNvSpPr>
          <p:nvPr>
            <p:ph type="title"/>
          </p:nvPr>
        </p:nvSpPr>
        <p:spPr/>
        <p:txBody>
          <a:bodyPr/>
          <a:lstStyle/>
          <a:p>
            <a:r>
              <a:rPr lang="en-AU"/>
              <a:t>Encoder-Decoder (Autoencoder)</a:t>
            </a:r>
          </a:p>
        </p:txBody>
      </p:sp>
      <p:sp>
        <p:nvSpPr>
          <p:cNvPr id="6" name="Date Placeholder 5">
            <a:extLst>
              <a:ext uri="{FF2B5EF4-FFF2-40B4-BE49-F238E27FC236}">
                <a16:creationId xmlns:a16="http://schemas.microsoft.com/office/drawing/2014/main" id="{D137EECE-A830-440B-A757-B18CEBAFE091}"/>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7F7C4E92-BACF-4E37-987E-B4EB797E84E9}"/>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AA64723A-B600-43B2-88AA-19C0B1052012}"/>
              </a:ext>
            </a:extLst>
          </p:cNvPr>
          <p:cNvSpPr>
            <a:spLocks noGrp="1"/>
          </p:cNvSpPr>
          <p:nvPr>
            <p:ph type="sldNum" sz="quarter" idx="18"/>
          </p:nvPr>
        </p:nvSpPr>
        <p:spPr/>
        <p:txBody>
          <a:bodyPr/>
          <a:lstStyle/>
          <a:p>
            <a:fld id="{E917DE0E-AFB1-41FD-BC35-27DB61CA125F}" type="slidenum">
              <a:rPr lang="en-AU" smtClean="0"/>
              <a:pPr/>
              <a:t>13</a:t>
            </a:fld>
            <a:endParaRPr lang="en-AU"/>
          </a:p>
        </p:txBody>
      </p:sp>
      <p:pic>
        <p:nvPicPr>
          <p:cNvPr id="1026" name="Picture 2" descr="Learning Deconvolution Network for Semantic Segmentation">
            <a:extLst>
              <a:ext uri="{FF2B5EF4-FFF2-40B4-BE49-F238E27FC236}">
                <a16:creationId xmlns:a16="http://schemas.microsoft.com/office/drawing/2014/main" id="{AF2239CB-26F2-42A0-805A-141E586F7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507" y="2095890"/>
            <a:ext cx="6869454" cy="1713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for post">
            <a:extLst>
              <a:ext uri="{FF2B5EF4-FFF2-40B4-BE49-F238E27FC236}">
                <a16:creationId xmlns:a16="http://schemas.microsoft.com/office/drawing/2014/main" id="{8A76D22D-7666-46B5-81C4-F64D26085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3305" y="4616861"/>
            <a:ext cx="3476625" cy="11609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for post">
            <a:extLst>
              <a:ext uri="{FF2B5EF4-FFF2-40B4-BE49-F238E27FC236}">
                <a16:creationId xmlns:a16="http://schemas.microsoft.com/office/drawing/2014/main" id="{FC8CC7E3-72CA-440D-B833-5437D0BE4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8835" y="4710682"/>
            <a:ext cx="3115733" cy="112464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6116A269-E87F-4987-9C6A-4D1C3F4B88C4}"/>
              </a:ext>
            </a:extLst>
          </p:cNvPr>
          <p:cNvSpPr/>
          <p:nvPr/>
        </p:nvSpPr>
        <p:spPr>
          <a:xfrm>
            <a:off x="4517844" y="2037971"/>
            <a:ext cx="3476625" cy="1832093"/>
          </a:xfrm>
          <a:prstGeom prst="rect">
            <a:avLst/>
          </a:prstGeom>
          <a:noFill/>
          <a:ln>
            <a:solidFill>
              <a:schemeClr val="accent4"/>
            </a:solid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AU"/>
          </a:p>
        </p:txBody>
      </p:sp>
      <p:sp>
        <p:nvSpPr>
          <p:cNvPr id="13" name="TextBox 12">
            <a:extLst>
              <a:ext uri="{FF2B5EF4-FFF2-40B4-BE49-F238E27FC236}">
                <a16:creationId xmlns:a16="http://schemas.microsoft.com/office/drawing/2014/main" id="{CE852A04-B9EB-4269-963E-3C74E66D774C}"/>
              </a:ext>
            </a:extLst>
          </p:cNvPr>
          <p:cNvSpPr txBox="1"/>
          <p:nvPr/>
        </p:nvSpPr>
        <p:spPr>
          <a:xfrm>
            <a:off x="4984013" y="1664256"/>
            <a:ext cx="2544286" cy="307777"/>
          </a:xfrm>
          <a:prstGeom prst="rect">
            <a:avLst/>
          </a:prstGeom>
          <a:noFill/>
        </p:spPr>
        <p:txBody>
          <a:bodyPr wrap="none" rtlCol="0">
            <a:spAutoFit/>
          </a:bodyPr>
          <a:lstStyle/>
          <a:p>
            <a:r>
              <a:rPr lang="en-AU" sz="1400"/>
              <a:t>Original VGG16 with FC layer</a:t>
            </a:r>
          </a:p>
        </p:txBody>
      </p:sp>
      <p:cxnSp>
        <p:nvCxnSpPr>
          <p:cNvPr id="15" name="Straight Arrow Connector 14">
            <a:extLst>
              <a:ext uri="{FF2B5EF4-FFF2-40B4-BE49-F238E27FC236}">
                <a16:creationId xmlns:a16="http://schemas.microsoft.com/office/drawing/2014/main" id="{F0E18C1C-EFC5-4E34-B412-68B2E4A4AFFC}"/>
              </a:ext>
            </a:extLst>
          </p:cNvPr>
          <p:cNvCxnSpPr>
            <a:cxnSpLocks/>
            <a:endCxn id="1028" idx="0"/>
          </p:cNvCxnSpPr>
          <p:nvPr/>
        </p:nvCxnSpPr>
        <p:spPr>
          <a:xfrm flipH="1">
            <a:off x="6571618" y="3272160"/>
            <a:ext cx="2853464" cy="13447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AFABB28-B261-4B15-A4F6-9516BB8BD883}"/>
              </a:ext>
            </a:extLst>
          </p:cNvPr>
          <p:cNvCxnSpPr>
            <a:cxnSpLocks/>
            <a:endCxn id="1030" idx="0"/>
          </p:cNvCxnSpPr>
          <p:nvPr/>
        </p:nvCxnSpPr>
        <p:spPr>
          <a:xfrm>
            <a:off x="9778580" y="3213879"/>
            <a:ext cx="218122" cy="1496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94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93E7D8-B9F8-4FE3-84B8-31B63AE627B5}"/>
              </a:ext>
            </a:extLst>
          </p:cNvPr>
          <p:cNvSpPr>
            <a:spLocks noGrp="1"/>
          </p:cNvSpPr>
          <p:nvPr>
            <p:ph sz="quarter" idx="10"/>
          </p:nvPr>
        </p:nvSpPr>
        <p:spPr>
          <a:xfrm>
            <a:off x="695326" y="2276873"/>
            <a:ext cx="3543299" cy="3971528"/>
          </a:xfrm>
        </p:spPr>
        <p:txBody>
          <a:bodyPr>
            <a:normAutofit/>
          </a:bodyPr>
          <a:lstStyle/>
          <a:p>
            <a:pPr marL="285750" indent="-285750">
              <a:buFont typeface="Arial" panose="020B0604020202020204" pitchFamily="34" charset="0"/>
              <a:buChar char="•"/>
            </a:pPr>
            <a:r>
              <a:rPr lang="en-AU" b="1" err="1"/>
              <a:t>SegNet</a:t>
            </a:r>
            <a:endParaRPr lang="en-AU" b="1"/>
          </a:p>
          <a:p>
            <a:pPr marL="465750" lvl="1" indent="-285750"/>
            <a:r>
              <a:rPr lang="en-AU"/>
              <a:t>Encoder based on VGG-16 with FC layer discarded (lots of parameters are avoided)</a:t>
            </a:r>
          </a:p>
          <a:p>
            <a:pPr marL="465750" lvl="1" indent="-285750"/>
            <a:r>
              <a:rPr lang="en-AU"/>
              <a:t>Using un-pooling followed by convolution layer + batch normalisation + </a:t>
            </a:r>
            <a:r>
              <a:rPr lang="en-AU" err="1"/>
              <a:t>ReLu</a:t>
            </a:r>
            <a:endParaRPr lang="en-AU"/>
          </a:p>
          <a:p>
            <a:pPr marL="465750" lvl="1" indent="-285750"/>
            <a:r>
              <a:rPr lang="en-AU"/>
              <a:t>Use </a:t>
            </a:r>
            <a:r>
              <a:rPr lang="en-AU" err="1"/>
              <a:t>softmax</a:t>
            </a:r>
            <a:r>
              <a:rPr lang="en-AU"/>
              <a:t> for multi-class segmentation</a:t>
            </a:r>
          </a:p>
          <a:p>
            <a:pPr marL="465750" lvl="1" indent="-285750"/>
            <a:endParaRPr lang="en-AU"/>
          </a:p>
          <a:p>
            <a:pPr marL="465750" lvl="1" indent="-285750"/>
            <a:endParaRPr lang="en-AU"/>
          </a:p>
          <a:p>
            <a:pPr marL="285750" indent="-285750">
              <a:buFont typeface="Arial" panose="020B0604020202020204" pitchFamily="34" charset="0"/>
              <a:buChar char="•"/>
            </a:pPr>
            <a:endParaRPr lang="en-AU"/>
          </a:p>
          <a:p>
            <a:pPr marL="465750" lvl="1" indent="-285750"/>
            <a:endParaRPr lang="en-AU"/>
          </a:p>
          <a:p>
            <a:pPr marL="465750" lvl="1" indent="-285750"/>
            <a:endParaRPr lang="en-AU"/>
          </a:p>
        </p:txBody>
      </p:sp>
      <p:sp>
        <p:nvSpPr>
          <p:cNvPr id="3" name="Text Placeholder 2">
            <a:extLst>
              <a:ext uri="{FF2B5EF4-FFF2-40B4-BE49-F238E27FC236}">
                <a16:creationId xmlns:a16="http://schemas.microsoft.com/office/drawing/2014/main" id="{E0AFA53E-3E63-415D-A157-471A08F70A85}"/>
              </a:ext>
            </a:extLst>
          </p:cNvPr>
          <p:cNvSpPr>
            <a:spLocks noGrp="1"/>
          </p:cNvSpPr>
          <p:nvPr>
            <p:ph type="body" sz="quarter" idx="14"/>
          </p:nvPr>
        </p:nvSpPr>
        <p:spPr/>
        <p:txBody>
          <a:bodyPr/>
          <a:lstStyle/>
          <a:p>
            <a:r>
              <a:rPr lang="en-AU"/>
              <a:t>General Segmentation</a:t>
            </a:r>
          </a:p>
        </p:txBody>
      </p:sp>
      <p:sp>
        <p:nvSpPr>
          <p:cNvPr id="4" name="Text Placeholder 3">
            <a:extLst>
              <a:ext uri="{FF2B5EF4-FFF2-40B4-BE49-F238E27FC236}">
                <a16:creationId xmlns:a16="http://schemas.microsoft.com/office/drawing/2014/main" id="{00E4052A-3848-4CF4-9901-5C79694C61E2}"/>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FF6873AC-7720-49F8-9DCA-FFF6187A1407}"/>
              </a:ext>
            </a:extLst>
          </p:cNvPr>
          <p:cNvSpPr>
            <a:spLocks noGrp="1"/>
          </p:cNvSpPr>
          <p:nvPr>
            <p:ph type="title"/>
          </p:nvPr>
        </p:nvSpPr>
        <p:spPr/>
        <p:txBody>
          <a:bodyPr/>
          <a:lstStyle/>
          <a:p>
            <a:r>
              <a:rPr lang="en-AU"/>
              <a:t>Encoder-Decoder (Autoencoder)</a:t>
            </a:r>
          </a:p>
        </p:txBody>
      </p:sp>
      <p:sp>
        <p:nvSpPr>
          <p:cNvPr id="6" name="Date Placeholder 5">
            <a:extLst>
              <a:ext uri="{FF2B5EF4-FFF2-40B4-BE49-F238E27FC236}">
                <a16:creationId xmlns:a16="http://schemas.microsoft.com/office/drawing/2014/main" id="{D137EECE-A830-440B-A757-B18CEBAFE091}"/>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7F7C4E92-BACF-4E37-987E-B4EB797E84E9}"/>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AA64723A-B600-43B2-88AA-19C0B1052012}"/>
              </a:ext>
            </a:extLst>
          </p:cNvPr>
          <p:cNvSpPr>
            <a:spLocks noGrp="1"/>
          </p:cNvSpPr>
          <p:nvPr>
            <p:ph type="sldNum" sz="quarter" idx="18"/>
          </p:nvPr>
        </p:nvSpPr>
        <p:spPr/>
        <p:txBody>
          <a:bodyPr/>
          <a:lstStyle/>
          <a:p>
            <a:fld id="{E917DE0E-AFB1-41FD-BC35-27DB61CA125F}" type="slidenum">
              <a:rPr lang="en-AU" smtClean="0"/>
              <a:pPr/>
              <a:t>14</a:t>
            </a:fld>
            <a:endParaRPr lang="en-AU"/>
          </a:p>
        </p:txBody>
      </p:sp>
      <p:pic>
        <p:nvPicPr>
          <p:cNvPr id="4098" name="Picture 2" descr="Image for post">
            <a:extLst>
              <a:ext uri="{FF2B5EF4-FFF2-40B4-BE49-F238E27FC236}">
                <a16:creationId xmlns:a16="http://schemas.microsoft.com/office/drawing/2014/main" id="{83B3D410-E64E-469A-B92C-7B989EB0E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803" y="2574744"/>
            <a:ext cx="7592107" cy="220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91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93E7D8-B9F8-4FE3-84B8-31B63AE627B5}"/>
              </a:ext>
            </a:extLst>
          </p:cNvPr>
          <p:cNvSpPr>
            <a:spLocks noGrp="1"/>
          </p:cNvSpPr>
          <p:nvPr>
            <p:ph sz="quarter" idx="10"/>
          </p:nvPr>
        </p:nvSpPr>
        <p:spPr>
          <a:xfrm>
            <a:off x="695326" y="2276873"/>
            <a:ext cx="3543299" cy="3971528"/>
          </a:xfrm>
        </p:spPr>
        <p:txBody>
          <a:bodyPr>
            <a:normAutofit/>
          </a:bodyPr>
          <a:lstStyle/>
          <a:p>
            <a:pPr marL="465750" lvl="1" indent="-285750"/>
            <a:endParaRPr lang="en-AU"/>
          </a:p>
          <a:p>
            <a:pPr marL="465750" lvl="1" indent="-285750"/>
            <a:endParaRPr lang="en-AU"/>
          </a:p>
          <a:p>
            <a:pPr marL="285750" indent="-285750">
              <a:buFont typeface="Arial" panose="020B0604020202020204" pitchFamily="34" charset="0"/>
              <a:buChar char="•"/>
            </a:pPr>
            <a:endParaRPr lang="en-AU"/>
          </a:p>
          <a:p>
            <a:pPr marL="465750" lvl="1" indent="-285750"/>
            <a:endParaRPr lang="en-AU"/>
          </a:p>
          <a:p>
            <a:pPr marL="465750" lvl="1" indent="-285750"/>
            <a:endParaRPr lang="en-AU"/>
          </a:p>
        </p:txBody>
      </p:sp>
      <p:sp>
        <p:nvSpPr>
          <p:cNvPr id="3" name="Text Placeholder 2">
            <a:extLst>
              <a:ext uri="{FF2B5EF4-FFF2-40B4-BE49-F238E27FC236}">
                <a16:creationId xmlns:a16="http://schemas.microsoft.com/office/drawing/2014/main" id="{E0AFA53E-3E63-415D-A157-471A08F70A85}"/>
              </a:ext>
            </a:extLst>
          </p:cNvPr>
          <p:cNvSpPr>
            <a:spLocks noGrp="1"/>
          </p:cNvSpPr>
          <p:nvPr>
            <p:ph type="body" sz="quarter" idx="14"/>
          </p:nvPr>
        </p:nvSpPr>
        <p:spPr/>
        <p:txBody>
          <a:bodyPr/>
          <a:lstStyle/>
          <a:p>
            <a:r>
              <a:rPr lang="en-AU"/>
              <a:t>Medical image segmentation</a:t>
            </a:r>
          </a:p>
        </p:txBody>
      </p:sp>
      <p:sp>
        <p:nvSpPr>
          <p:cNvPr id="4" name="Text Placeholder 3">
            <a:extLst>
              <a:ext uri="{FF2B5EF4-FFF2-40B4-BE49-F238E27FC236}">
                <a16:creationId xmlns:a16="http://schemas.microsoft.com/office/drawing/2014/main" id="{00E4052A-3848-4CF4-9901-5C79694C61E2}"/>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FF6873AC-7720-49F8-9DCA-FFF6187A1407}"/>
              </a:ext>
            </a:extLst>
          </p:cNvPr>
          <p:cNvSpPr>
            <a:spLocks noGrp="1"/>
          </p:cNvSpPr>
          <p:nvPr>
            <p:ph type="title"/>
          </p:nvPr>
        </p:nvSpPr>
        <p:spPr/>
        <p:txBody>
          <a:bodyPr/>
          <a:lstStyle/>
          <a:p>
            <a:r>
              <a:rPr lang="en-AU"/>
              <a:t>Encoder-Decoder (Autoencoder)</a:t>
            </a:r>
          </a:p>
        </p:txBody>
      </p:sp>
      <p:sp>
        <p:nvSpPr>
          <p:cNvPr id="6" name="Date Placeholder 5">
            <a:extLst>
              <a:ext uri="{FF2B5EF4-FFF2-40B4-BE49-F238E27FC236}">
                <a16:creationId xmlns:a16="http://schemas.microsoft.com/office/drawing/2014/main" id="{D137EECE-A830-440B-A757-B18CEBAFE091}"/>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7F7C4E92-BACF-4E37-987E-B4EB797E84E9}"/>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AA64723A-B600-43B2-88AA-19C0B1052012}"/>
              </a:ext>
            </a:extLst>
          </p:cNvPr>
          <p:cNvSpPr>
            <a:spLocks noGrp="1"/>
          </p:cNvSpPr>
          <p:nvPr>
            <p:ph type="sldNum" sz="quarter" idx="18"/>
          </p:nvPr>
        </p:nvSpPr>
        <p:spPr/>
        <p:txBody>
          <a:bodyPr/>
          <a:lstStyle/>
          <a:p>
            <a:fld id="{E917DE0E-AFB1-41FD-BC35-27DB61CA125F}" type="slidenum">
              <a:rPr lang="en-AU" smtClean="0"/>
              <a:pPr/>
              <a:t>15</a:t>
            </a:fld>
            <a:endParaRPr lang="en-AU"/>
          </a:p>
        </p:txBody>
      </p:sp>
      <p:sp>
        <p:nvSpPr>
          <p:cNvPr id="12" name="Content Placeholder 2">
            <a:extLst>
              <a:ext uri="{FF2B5EF4-FFF2-40B4-BE49-F238E27FC236}">
                <a16:creationId xmlns:a16="http://schemas.microsoft.com/office/drawing/2014/main" id="{62A97316-F372-44E3-9A28-73595C59211C}"/>
              </a:ext>
            </a:extLst>
          </p:cNvPr>
          <p:cNvSpPr txBox="1">
            <a:spLocks/>
          </p:cNvSpPr>
          <p:nvPr/>
        </p:nvSpPr>
        <p:spPr>
          <a:xfrm>
            <a:off x="621951" y="2104978"/>
            <a:ext cx="5102574" cy="4253622"/>
          </a:xfrm>
          <a:prstGeom prst="rect">
            <a:avLst/>
          </a:prstGeom>
        </p:spPr>
        <p:txBody>
          <a:bodyPr>
            <a:normAutofit fontScale="92500" lnSpcReduction="20000"/>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b="1"/>
              <a:t>U-Net</a:t>
            </a:r>
          </a:p>
          <a:p>
            <a:pPr marL="285750" indent="-285750">
              <a:buFont typeface="Arial" panose="020B0604020202020204" pitchFamily="34" charset="0"/>
              <a:buChar char="•"/>
            </a:pPr>
            <a:r>
              <a:rPr lang="en-AU" b="1"/>
              <a:t>Contraction Path (Down-sampling path)</a:t>
            </a:r>
          </a:p>
          <a:p>
            <a:pPr lvl="2"/>
            <a:r>
              <a:rPr lang="en-AU"/>
              <a:t>Increase the “What” (Context or Feature information)</a:t>
            </a:r>
          </a:p>
          <a:p>
            <a:pPr lvl="2"/>
            <a:r>
              <a:rPr lang="en-AU"/>
              <a:t>Reduce the “Where” (Spatial information)</a:t>
            </a:r>
          </a:p>
          <a:p>
            <a:pPr lvl="1"/>
            <a:endParaRPr lang="en-AU"/>
          </a:p>
          <a:p>
            <a:pPr marL="285750" indent="-285750">
              <a:buFont typeface="Arial" panose="020B0604020202020204" pitchFamily="34" charset="0"/>
              <a:buChar char="•"/>
            </a:pPr>
            <a:r>
              <a:rPr lang="en-AU" b="1"/>
              <a:t>Expansion Path (Up-sampling path)</a:t>
            </a:r>
          </a:p>
          <a:p>
            <a:pPr lvl="2"/>
            <a:r>
              <a:rPr lang="en-AU"/>
              <a:t>Enable precise localization</a:t>
            </a:r>
          </a:p>
          <a:p>
            <a:pPr lvl="2"/>
            <a:r>
              <a:rPr lang="en-AU"/>
              <a:t>Regain “where” information for reconstruction</a:t>
            </a:r>
          </a:p>
          <a:p>
            <a:pPr marL="285750" indent="-285750">
              <a:buFont typeface="Arial" panose="020B0604020202020204" pitchFamily="34" charset="0"/>
              <a:buChar char="•"/>
            </a:pPr>
            <a:endParaRPr lang="en-AU"/>
          </a:p>
          <a:p>
            <a:pPr marL="285750" indent="-285750">
              <a:buFont typeface="Arial" panose="020B0604020202020204" pitchFamily="34" charset="0"/>
              <a:buChar char="•"/>
            </a:pPr>
            <a:r>
              <a:rPr lang="en-AU" b="1"/>
              <a:t>Skip path</a:t>
            </a:r>
          </a:p>
          <a:p>
            <a:pPr lvl="2"/>
            <a:r>
              <a:rPr lang="en-AU"/>
              <a:t>Passing local information from contraction path to expansion path</a:t>
            </a:r>
          </a:p>
          <a:p>
            <a:pPr lvl="2"/>
            <a:r>
              <a:rPr lang="en-AU"/>
              <a:t>Propagate gradient for better back-propagation</a:t>
            </a:r>
          </a:p>
          <a:p>
            <a:endParaRPr lang="en-AU"/>
          </a:p>
        </p:txBody>
      </p:sp>
      <p:pic>
        <p:nvPicPr>
          <p:cNvPr id="13" name="Content Placeholder 7">
            <a:extLst>
              <a:ext uri="{FF2B5EF4-FFF2-40B4-BE49-F238E27FC236}">
                <a16:creationId xmlns:a16="http://schemas.microsoft.com/office/drawing/2014/main" id="{48C0A7C3-7DAC-4D16-A5E8-DA42BC292757}"/>
              </a:ext>
            </a:extLst>
          </p:cNvPr>
          <p:cNvPicPr>
            <a:picLocks noChangeAspect="1"/>
          </p:cNvPicPr>
          <p:nvPr/>
        </p:nvPicPr>
        <p:blipFill>
          <a:blip r:embed="rId3"/>
          <a:stretch>
            <a:fillRect/>
          </a:stretch>
        </p:blipFill>
        <p:spPr>
          <a:xfrm>
            <a:off x="5581650" y="2032676"/>
            <a:ext cx="6192335" cy="3994055"/>
          </a:xfrm>
          <a:prstGeom prst="rect">
            <a:avLst/>
          </a:prstGeom>
          <a:noFill/>
        </p:spPr>
      </p:pic>
      <p:sp>
        <p:nvSpPr>
          <p:cNvPr id="14" name="Arrow: Right 13">
            <a:extLst>
              <a:ext uri="{FF2B5EF4-FFF2-40B4-BE49-F238E27FC236}">
                <a16:creationId xmlns:a16="http://schemas.microsoft.com/office/drawing/2014/main" id="{67D1BDD5-304C-4085-8785-D57E343E2820}"/>
              </a:ext>
            </a:extLst>
          </p:cNvPr>
          <p:cNvSpPr/>
          <p:nvPr/>
        </p:nvSpPr>
        <p:spPr>
          <a:xfrm>
            <a:off x="7086600" y="2205633"/>
            <a:ext cx="2771774" cy="468933"/>
          </a:xfrm>
          <a:prstGeom prst="rightArrow">
            <a:avLst/>
          </a:prstGeom>
          <a:solidFill>
            <a:schemeClr val="accent4"/>
          </a:solidFill>
          <a:ln>
            <a:solidFill>
              <a:schemeClr val="tx1"/>
            </a:solidFill>
          </a:ln>
        </p:spPr>
        <p:style>
          <a:lnRef idx="0">
            <a:scrgbClr r="0" g="0" b="0"/>
          </a:lnRef>
          <a:fillRef idx="0">
            <a:scrgbClr r="0" g="0" b="0"/>
          </a:fillRef>
          <a:effectRef idx="0">
            <a:scrgbClr r="0" g="0" b="0"/>
          </a:effectRef>
          <a:fontRef idx="minor">
            <a:schemeClr val="accent4"/>
          </a:fontRef>
        </p:style>
        <p:txBody>
          <a:bodyPr rtlCol="0" anchor="ctr"/>
          <a:lstStyle/>
          <a:p>
            <a:pPr algn="ctr"/>
            <a:r>
              <a:rPr lang="en-AU" err="1"/>
              <a:t>S</a:t>
            </a:r>
            <a:r>
              <a:rPr lang="en-AU" err="1">
                <a:solidFill>
                  <a:schemeClr val="bg1"/>
                </a:solidFill>
              </a:rPr>
              <a:t>Skip</a:t>
            </a:r>
            <a:r>
              <a:rPr lang="en-AU">
                <a:solidFill>
                  <a:schemeClr val="bg1"/>
                </a:solidFill>
              </a:rPr>
              <a:t> Path</a:t>
            </a:r>
            <a:endParaRPr lang="en-AU"/>
          </a:p>
        </p:txBody>
      </p:sp>
    </p:spTree>
    <p:extLst>
      <p:ext uri="{BB962C8B-B14F-4D97-AF65-F5344CB8AC3E}">
        <p14:creationId xmlns:p14="http://schemas.microsoft.com/office/powerpoint/2010/main" val="132738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D8BCCB-F87F-4413-99B9-5FD452D3134F}"/>
              </a:ext>
            </a:extLst>
          </p:cNvPr>
          <p:cNvSpPr>
            <a:spLocks noGrp="1"/>
          </p:cNvSpPr>
          <p:nvPr>
            <p:ph sz="quarter" idx="10"/>
          </p:nvPr>
        </p:nvSpPr>
        <p:spPr>
          <a:xfrm>
            <a:off x="695326" y="2066926"/>
            <a:ext cx="4619205" cy="4241800"/>
          </a:xfrm>
        </p:spPr>
        <p:txBody>
          <a:bodyPr>
            <a:normAutofit fontScale="85000" lnSpcReduction="10000"/>
          </a:bodyPr>
          <a:lstStyle/>
          <a:p>
            <a:r>
              <a:rPr lang="en-AU" sz="1900" b="1"/>
              <a:t>V-Net:</a:t>
            </a:r>
          </a:p>
          <a:p>
            <a:pPr marL="285750" indent="-285750">
              <a:buFont typeface="Arial" panose="020B0604020202020204" pitchFamily="34" charset="0"/>
              <a:buChar char="•"/>
            </a:pPr>
            <a:r>
              <a:rPr lang="en-AU"/>
              <a:t>Similar structure to U-Net, but in 3D.</a:t>
            </a:r>
          </a:p>
          <a:p>
            <a:pPr marL="285750" indent="-285750">
              <a:buFont typeface="Arial" panose="020B0604020202020204" pitchFamily="34" charset="0"/>
              <a:buChar char="•"/>
            </a:pPr>
            <a:r>
              <a:rPr lang="en-AU"/>
              <a:t>Perform end-to-end segmentation</a:t>
            </a:r>
          </a:p>
          <a:p>
            <a:pPr marL="285750" indent="-285750">
              <a:buFont typeface="Arial" panose="020B0604020202020204" pitchFamily="34" charset="0"/>
              <a:buChar char="•"/>
            </a:pPr>
            <a:r>
              <a:rPr lang="en-AU" b="1"/>
              <a:t>Encoder:</a:t>
            </a:r>
          </a:p>
          <a:p>
            <a:pPr marL="465750" lvl="1" indent="-285750"/>
            <a:r>
              <a:rPr lang="en-AU"/>
              <a:t>Residual connection is used to ensure convergence of the training</a:t>
            </a:r>
          </a:p>
          <a:p>
            <a:pPr marL="465750" lvl="1" indent="-285750"/>
            <a:r>
              <a:rPr lang="en-AU"/>
              <a:t>Convolution with stride of 2 is used for down-sampling</a:t>
            </a:r>
          </a:p>
          <a:p>
            <a:pPr marL="645750" lvl="2" indent="-285750"/>
            <a:r>
              <a:rPr lang="en-AU"/>
              <a:t>Reduce the memory footprint during training</a:t>
            </a:r>
          </a:p>
          <a:p>
            <a:pPr marL="465750" lvl="1" indent="-285750"/>
            <a:r>
              <a:rPr lang="en-AU" err="1"/>
              <a:t>PReLU</a:t>
            </a:r>
            <a:r>
              <a:rPr lang="en-AU"/>
              <a:t> is used as activation function</a:t>
            </a:r>
          </a:p>
          <a:p>
            <a:pPr marL="285750" indent="-285750">
              <a:buFont typeface="Arial" panose="020B0604020202020204" pitchFamily="34" charset="0"/>
              <a:buChar char="•"/>
            </a:pPr>
            <a:r>
              <a:rPr lang="en-AU" b="1"/>
              <a:t>Decoder:</a:t>
            </a:r>
          </a:p>
          <a:p>
            <a:pPr marL="465750" lvl="1" indent="-285750"/>
            <a:r>
              <a:rPr lang="en-AU"/>
              <a:t>Deconvolution is used for up-sampling</a:t>
            </a:r>
          </a:p>
          <a:p>
            <a:pPr marL="465750" lvl="1" indent="-285750"/>
            <a:r>
              <a:rPr lang="en-AU"/>
              <a:t>Residual connection is used</a:t>
            </a:r>
          </a:p>
          <a:p>
            <a:pPr marL="465750" lvl="1" indent="-285750"/>
            <a:r>
              <a:rPr lang="en-AU" err="1"/>
              <a:t>Softmax</a:t>
            </a:r>
            <a:r>
              <a:rPr lang="en-AU"/>
              <a:t> used for multi-class prediction</a:t>
            </a:r>
          </a:p>
          <a:p>
            <a:pPr marL="465750" lvl="1" indent="-285750"/>
            <a:endParaRPr lang="en-AU"/>
          </a:p>
          <a:p>
            <a:pPr marL="465750" lvl="1" indent="-285750"/>
            <a:endParaRPr lang="en-AU"/>
          </a:p>
          <a:p>
            <a:pPr marL="465750" lvl="1" indent="-285750"/>
            <a:endParaRPr lang="en-AU"/>
          </a:p>
          <a:p>
            <a:pPr marL="285750" indent="-285750">
              <a:buFont typeface="Arial" panose="020B0604020202020204" pitchFamily="34" charset="0"/>
              <a:buChar char="•"/>
            </a:pPr>
            <a:endParaRPr lang="en-AU"/>
          </a:p>
          <a:p>
            <a:endParaRPr lang="en-AU"/>
          </a:p>
        </p:txBody>
      </p:sp>
      <p:sp>
        <p:nvSpPr>
          <p:cNvPr id="3" name="Text Placeholder 2">
            <a:extLst>
              <a:ext uri="{FF2B5EF4-FFF2-40B4-BE49-F238E27FC236}">
                <a16:creationId xmlns:a16="http://schemas.microsoft.com/office/drawing/2014/main" id="{A220406C-15AE-4A5D-87FE-790ED85B9AC3}"/>
              </a:ext>
            </a:extLst>
          </p:cNvPr>
          <p:cNvSpPr>
            <a:spLocks noGrp="1"/>
          </p:cNvSpPr>
          <p:nvPr>
            <p:ph type="body" sz="quarter" idx="14"/>
          </p:nvPr>
        </p:nvSpPr>
        <p:spPr/>
        <p:txBody>
          <a:bodyPr/>
          <a:lstStyle/>
          <a:p>
            <a:r>
              <a:rPr lang="en-AU"/>
              <a:t>Medical image segmentation</a:t>
            </a:r>
          </a:p>
          <a:p>
            <a:endParaRPr lang="en-AU"/>
          </a:p>
        </p:txBody>
      </p:sp>
      <p:sp>
        <p:nvSpPr>
          <p:cNvPr id="4" name="Text Placeholder 3">
            <a:extLst>
              <a:ext uri="{FF2B5EF4-FFF2-40B4-BE49-F238E27FC236}">
                <a16:creationId xmlns:a16="http://schemas.microsoft.com/office/drawing/2014/main" id="{78026C69-5D8A-4E43-BF43-744D70A61A25}"/>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B50C2C47-0D62-4AC0-B2A2-A486FD94E2BA}"/>
              </a:ext>
            </a:extLst>
          </p:cNvPr>
          <p:cNvSpPr>
            <a:spLocks noGrp="1"/>
          </p:cNvSpPr>
          <p:nvPr>
            <p:ph type="title"/>
          </p:nvPr>
        </p:nvSpPr>
        <p:spPr/>
        <p:txBody>
          <a:bodyPr/>
          <a:lstStyle/>
          <a:p>
            <a:r>
              <a:rPr lang="en-AU"/>
              <a:t>Encoder-Decoder (Autoencoder)</a:t>
            </a:r>
          </a:p>
        </p:txBody>
      </p:sp>
      <p:sp>
        <p:nvSpPr>
          <p:cNvPr id="6" name="Date Placeholder 5">
            <a:extLst>
              <a:ext uri="{FF2B5EF4-FFF2-40B4-BE49-F238E27FC236}">
                <a16:creationId xmlns:a16="http://schemas.microsoft.com/office/drawing/2014/main" id="{7633A378-920A-464D-823A-0B2D76E0A763}"/>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817A441D-27E5-4537-A672-EFF6F3DACF09}"/>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BFBA1989-E420-4C88-812D-99C19220F8DD}"/>
              </a:ext>
            </a:extLst>
          </p:cNvPr>
          <p:cNvSpPr>
            <a:spLocks noGrp="1"/>
          </p:cNvSpPr>
          <p:nvPr>
            <p:ph type="sldNum" sz="quarter" idx="18"/>
          </p:nvPr>
        </p:nvSpPr>
        <p:spPr/>
        <p:txBody>
          <a:bodyPr/>
          <a:lstStyle/>
          <a:p>
            <a:fld id="{E917DE0E-AFB1-41FD-BC35-27DB61CA125F}" type="slidenum">
              <a:rPr lang="en-AU" smtClean="0"/>
              <a:pPr/>
              <a:t>16</a:t>
            </a:fld>
            <a:endParaRPr lang="en-AU"/>
          </a:p>
        </p:txBody>
      </p:sp>
      <p:pic>
        <p:nvPicPr>
          <p:cNvPr id="5122" name="Picture 2" descr="Image for post">
            <a:extLst>
              <a:ext uri="{FF2B5EF4-FFF2-40B4-BE49-F238E27FC236}">
                <a16:creationId xmlns:a16="http://schemas.microsoft.com/office/drawing/2014/main" id="{116EEFE3-9D44-41B1-9440-343A94428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056" y="1938532"/>
            <a:ext cx="5894037" cy="416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7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93FD16-6F06-4186-B891-83DF23849C34}"/>
              </a:ext>
            </a:extLst>
          </p:cNvPr>
          <p:cNvSpPr>
            <a:spLocks noGrp="1"/>
          </p:cNvSpPr>
          <p:nvPr>
            <p:ph type="title"/>
          </p:nvPr>
        </p:nvSpPr>
        <p:spPr/>
        <p:txBody>
          <a:bodyPr/>
          <a:lstStyle/>
          <a:p>
            <a:r>
              <a:rPr lang="en-AU"/>
              <a:t>Dilated Convolution (</a:t>
            </a:r>
            <a:r>
              <a:rPr lang="en-AU" err="1"/>
              <a:t>Atrous</a:t>
            </a:r>
            <a:r>
              <a:rPr lang="en-AU"/>
              <a:t> Convolution)</a:t>
            </a:r>
          </a:p>
        </p:txBody>
      </p:sp>
      <p:sp>
        <p:nvSpPr>
          <p:cNvPr id="11" name="Text Placeholder 10">
            <a:extLst>
              <a:ext uri="{FF2B5EF4-FFF2-40B4-BE49-F238E27FC236}">
                <a16:creationId xmlns:a16="http://schemas.microsoft.com/office/drawing/2014/main" id="{F02D7C0F-BE2E-44AE-A56B-1D7435E57D55}"/>
              </a:ext>
            </a:extLst>
          </p:cNvPr>
          <p:cNvSpPr>
            <a:spLocks noGrp="1"/>
          </p:cNvSpPr>
          <p:nvPr>
            <p:ph type="body" sz="quarter" idx="15"/>
          </p:nvPr>
        </p:nvSpPr>
        <p:spPr/>
        <p:txBody>
          <a:bodyPr/>
          <a:lstStyle/>
          <a:p>
            <a:endParaRPr lang="en-AU"/>
          </a:p>
        </p:txBody>
      </p:sp>
      <p:sp>
        <p:nvSpPr>
          <p:cNvPr id="7" name="Footer Placeholder 6">
            <a:extLst>
              <a:ext uri="{FF2B5EF4-FFF2-40B4-BE49-F238E27FC236}">
                <a16:creationId xmlns:a16="http://schemas.microsoft.com/office/drawing/2014/main" id="{40911BBC-84BE-42D0-920C-1A9A60FB0D69}"/>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4D2A0ED9-320C-4FE0-9924-BC72243D9D50}"/>
              </a:ext>
            </a:extLst>
          </p:cNvPr>
          <p:cNvSpPr>
            <a:spLocks noGrp="1"/>
          </p:cNvSpPr>
          <p:nvPr>
            <p:ph type="sldNum" sz="quarter" idx="18"/>
          </p:nvPr>
        </p:nvSpPr>
        <p:spPr/>
        <p:txBody>
          <a:bodyPr/>
          <a:lstStyle/>
          <a:p>
            <a:fld id="{E917DE0E-AFB1-41FD-BC35-27DB61CA125F}" type="slidenum">
              <a:rPr lang="en-AU" smtClean="0"/>
              <a:pPr/>
              <a:t>17</a:t>
            </a:fld>
            <a:endParaRPr lang="en-AU"/>
          </a:p>
        </p:txBody>
      </p:sp>
      <p:sp>
        <p:nvSpPr>
          <p:cNvPr id="6" name="Date Placeholder 5">
            <a:extLst>
              <a:ext uri="{FF2B5EF4-FFF2-40B4-BE49-F238E27FC236}">
                <a16:creationId xmlns:a16="http://schemas.microsoft.com/office/drawing/2014/main" id="{84F2A895-BCA4-4215-BE90-0B4F1FF86F5B}"/>
              </a:ext>
            </a:extLst>
          </p:cNvPr>
          <p:cNvSpPr>
            <a:spLocks noGrp="1"/>
          </p:cNvSpPr>
          <p:nvPr>
            <p:ph type="dt" sz="half" idx="2"/>
          </p:nvPr>
        </p:nvSpPr>
        <p:spPr/>
        <p:txBody>
          <a:bodyPr/>
          <a:lstStyle/>
          <a:p>
            <a:r>
              <a:rPr lang="en-US"/>
              <a:t>Wei Dai</a:t>
            </a:r>
            <a:endParaRPr lang="en-AU"/>
          </a:p>
        </p:txBody>
      </p:sp>
      <p:pic>
        <p:nvPicPr>
          <p:cNvPr id="12" name="Content Placeholder 11">
            <a:extLst>
              <a:ext uri="{FF2B5EF4-FFF2-40B4-BE49-F238E27FC236}">
                <a16:creationId xmlns:a16="http://schemas.microsoft.com/office/drawing/2014/main" id="{BE6BAF9A-4F77-4098-BB52-5B0E56E31B16}"/>
              </a:ext>
            </a:extLst>
          </p:cNvPr>
          <p:cNvPicPr>
            <a:picLocks noGrp="1" noChangeAspect="1"/>
          </p:cNvPicPr>
          <p:nvPr>
            <p:ph sz="quarter" idx="10"/>
          </p:nvPr>
        </p:nvPicPr>
        <p:blipFill>
          <a:blip r:embed="rId3"/>
          <a:stretch>
            <a:fillRect/>
          </a:stretch>
        </p:blipFill>
        <p:spPr>
          <a:xfrm>
            <a:off x="6455159" y="3879484"/>
            <a:ext cx="5212184" cy="1723095"/>
          </a:xfrm>
          <a:prstGeom prst="rect">
            <a:avLst/>
          </a:prstGeom>
        </p:spPr>
      </p:pic>
      <p:pic>
        <p:nvPicPr>
          <p:cNvPr id="13" name="Picture 12">
            <a:extLst>
              <a:ext uri="{FF2B5EF4-FFF2-40B4-BE49-F238E27FC236}">
                <a16:creationId xmlns:a16="http://schemas.microsoft.com/office/drawing/2014/main" id="{C99B66D9-9586-4C74-ACF5-2A0E9D51C04C}"/>
              </a:ext>
            </a:extLst>
          </p:cNvPr>
          <p:cNvPicPr>
            <a:picLocks noChangeAspect="1"/>
          </p:cNvPicPr>
          <p:nvPr/>
        </p:nvPicPr>
        <p:blipFill>
          <a:blip r:embed="rId4"/>
          <a:stretch>
            <a:fillRect/>
          </a:stretch>
        </p:blipFill>
        <p:spPr>
          <a:xfrm>
            <a:off x="6378959" y="1429383"/>
            <a:ext cx="2527344" cy="2437767"/>
          </a:xfrm>
          <a:prstGeom prst="rect">
            <a:avLst/>
          </a:prstGeom>
        </p:spPr>
      </p:pic>
      <p:pic>
        <p:nvPicPr>
          <p:cNvPr id="14" name="Picture 13">
            <a:extLst>
              <a:ext uri="{FF2B5EF4-FFF2-40B4-BE49-F238E27FC236}">
                <a16:creationId xmlns:a16="http://schemas.microsoft.com/office/drawing/2014/main" id="{236A6C2A-3BAC-433E-8E79-98D57C6CB793}"/>
              </a:ext>
            </a:extLst>
          </p:cNvPr>
          <p:cNvPicPr>
            <a:picLocks noChangeAspect="1"/>
          </p:cNvPicPr>
          <p:nvPr/>
        </p:nvPicPr>
        <p:blipFill>
          <a:blip r:embed="rId5"/>
          <a:stretch>
            <a:fillRect/>
          </a:stretch>
        </p:blipFill>
        <p:spPr>
          <a:xfrm>
            <a:off x="9264100" y="1287264"/>
            <a:ext cx="2403243" cy="2318065"/>
          </a:xfrm>
          <a:prstGeom prst="rect">
            <a:avLst/>
          </a:prstGeom>
        </p:spPr>
      </p:pic>
      <p:sp>
        <p:nvSpPr>
          <p:cNvPr id="15" name="TextBox 14">
            <a:extLst>
              <a:ext uri="{FF2B5EF4-FFF2-40B4-BE49-F238E27FC236}">
                <a16:creationId xmlns:a16="http://schemas.microsoft.com/office/drawing/2014/main" id="{E90980D0-2614-424C-AFC3-A31720300569}"/>
              </a:ext>
            </a:extLst>
          </p:cNvPr>
          <p:cNvSpPr txBox="1"/>
          <p:nvPr/>
        </p:nvSpPr>
        <p:spPr>
          <a:xfrm>
            <a:off x="600857" y="1521792"/>
            <a:ext cx="5683635" cy="4124206"/>
          </a:xfrm>
          <a:prstGeom prst="rect">
            <a:avLst/>
          </a:prstGeom>
          <a:noFill/>
        </p:spPr>
        <p:txBody>
          <a:bodyPr wrap="square" rtlCol="0">
            <a:spAutoFit/>
          </a:bodyPr>
          <a:lstStyle/>
          <a:p>
            <a:r>
              <a:rPr lang="en-AU" b="1"/>
              <a:t>Problem with autoencoder:</a:t>
            </a:r>
          </a:p>
          <a:p>
            <a:pPr marL="285750" indent="-285750">
              <a:buFont typeface="Arial" panose="020B0604020202020204" pitchFamily="34" charset="0"/>
              <a:buChar char="•"/>
            </a:pPr>
            <a:r>
              <a:rPr lang="en-AU" sz="1600"/>
              <a:t>Multiple max-pooling layers are used to increase the receptive field during feature extraction. </a:t>
            </a:r>
          </a:p>
          <a:p>
            <a:pPr marL="285750" indent="-285750">
              <a:buFont typeface="Arial" panose="020B0604020202020204" pitchFamily="34" charset="0"/>
              <a:buChar char="•"/>
            </a:pPr>
            <a:r>
              <a:rPr lang="en-AU" sz="1600"/>
              <a:t>Con:</a:t>
            </a:r>
          </a:p>
          <a:p>
            <a:pPr marL="742950" lvl="1" indent="-285750">
              <a:buFont typeface="Arial" panose="020B0604020202020204" pitchFamily="34" charset="0"/>
              <a:buChar char="•"/>
            </a:pPr>
            <a:r>
              <a:rPr lang="en-AU" sz="1600"/>
              <a:t>Large number of parameters, thus, large computational cost</a:t>
            </a:r>
          </a:p>
          <a:p>
            <a:pPr marL="742950" lvl="1" indent="-285750">
              <a:buFont typeface="Arial" panose="020B0604020202020204" pitchFamily="34" charset="0"/>
              <a:buChar char="•"/>
            </a:pPr>
            <a:r>
              <a:rPr lang="en-AU" sz="1600"/>
              <a:t>Loss of spatial resolution during down-sampling</a:t>
            </a:r>
          </a:p>
          <a:p>
            <a:pPr lvl="1"/>
            <a:endParaRPr lang="en-AU" sz="1600"/>
          </a:p>
          <a:p>
            <a:r>
              <a:rPr lang="en-AU" b="1"/>
              <a:t>Solution: Dilated convolution </a:t>
            </a:r>
          </a:p>
          <a:p>
            <a:pPr marL="285750" indent="-285750">
              <a:buFont typeface="Arial" panose="020B0604020202020204" pitchFamily="34" charset="0"/>
              <a:buChar char="•"/>
            </a:pPr>
            <a:r>
              <a:rPr lang="en-AU" sz="1600"/>
              <a:t>Effectively enlarge the receptive field by expanding the kernel size with ‘holes’</a:t>
            </a:r>
          </a:p>
          <a:p>
            <a:pPr marL="285750" indent="-285750">
              <a:buFont typeface="Arial" panose="020B0604020202020204" pitchFamily="34" charset="0"/>
              <a:buChar char="•"/>
            </a:pPr>
            <a:r>
              <a:rPr lang="en-AU" sz="1600"/>
              <a:t>Capture larger context without increasing the number of parameters</a:t>
            </a:r>
          </a:p>
          <a:p>
            <a:pPr marL="285750" indent="-285750">
              <a:buFont typeface="Arial" panose="020B0604020202020204" pitchFamily="34" charset="0"/>
              <a:buChar char="•"/>
            </a:pPr>
            <a:r>
              <a:rPr lang="en-AU" sz="1600"/>
              <a:t>No down-sampling needed and faster computation with less parameters</a:t>
            </a:r>
          </a:p>
          <a:p>
            <a:pPr marL="285750" indent="-285750">
              <a:buFont typeface="Arial" panose="020B0604020202020204" pitchFamily="34" charset="0"/>
              <a:buChar char="•"/>
            </a:pPr>
            <a:endParaRPr lang="en-AU"/>
          </a:p>
        </p:txBody>
      </p:sp>
    </p:spTree>
    <p:extLst>
      <p:ext uri="{BB962C8B-B14F-4D97-AF65-F5344CB8AC3E}">
        <p14:creationId xmlns:p14="http://schemas.microsoft.com/office/powerpoint/2010/main" val="282083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9706D3A-2074-4500-8A4B-D4DE7DF6F1C4}"/>
              </a:ext>
            </a:extLst>
          </p:cNvPr>
          <p:cNvSpPr>
            <a:spLocks noGrp="1"/>
          </p:cNvSpPr>
          <p:nvPr>
            <p:ph sz="quarter" idx="10"/>
          </p:nvPr>
        </p:nvSpPr>
        <p:spPr>
          <a:xfrm>
            <a:off x="695326" y="2276872"/>
            <a:ext cx="5295220" cy="4031853"/>
          </a:xfrm>
        </p:spPr>
        <p:txBody>
          <a:bodyPr>
            <a:normAutofit fontScale="92500" lnSpcReduction="20000"/>
          </a:bodyPr>
          <a:lstStyle/>
          <a:p>
            <a:pPr marL="285750" indent="-285750">
              <a:buFont typeface="Arial" panose="020B0604020202020204" pitchFamily="34" charset="0"/>
              <a:buChar char="•"/>
            </a:pPr>
            <a:r>
              <a:rPr lang="en-AU" b="1"/>
              <a:t>Structure</a:t>
            </a:r>
          </a:p>
          <a:p>
            <a:pPr marL="465750" lvl="1" indent="-285750"/>
            <a:r>
              <a:rPr lang="en-AU"/>
              <a:t>Based on VGG-16</a:t>
            </a:r>
          </a:p>
          <a:p>
            <a:pPr marL="465750" lvl="1" indent="-285750"/>
            <a:r>
              <a:rPr lang="en-AU"/>
              <a:t>The stride of last pooling layer and conv 5-1 set to 1</a:t>
            </a:r>
          </a:p>
          <a:p>
            <a:pPr marL="465750" lvl="1" indent="-285750"/>
            <a:r>
              <a:rPr lang="en-AU"/>
              <a:t>All convolution layers within 5</a:t>
            </a:r>
            <a:r>
              <a:rPr lang="en-AU" baseline="30000"/>
              <a:t>th</a:t>
            </a:r>
            <a:r>
              <a:rPr lang="en-AU"/>
              <a:t> block replaced with dilated convolution layer using rate = 2</a:t>
            </a:r>
          </a:p>
          <a:p>
            <a:pPr marL="285750" indent="-285750">
              <a:buFont typeface="Arial" panose="020B0604020202020204" pitchFamily="34" charset="0"/>
              <a:buChar char="•"/>
            </a:pPr>
            <a:r>
              <a:rPr lang="en-AU" b="1"/>
              <a:t>Features:</a:t>
            </a:r>
          </a:p>
          <a:p>
            <a:pPr marL="465750" lvl="1" indent="-285750"/>
            <a:r>
              <a:rPr lang="en-AU"/>
              <a:t>Avoid feature resolution reduction using dilated convolution</a:t>
            </a:r>
          </a:p>
          <a:p>
            <a:pPr marL="465750" lvl="1" indent="-285750"/>
            <a:r>
              <a:rPr lang="en-AU"/>
              <a:t>Post-process using fully connected Conditional Random Field (CRF) to the capture edge details and iteratively refine the prediction.</a:t>
            </a:r>
          </a:p>
          <a:p>
            <a:pPr marL="285750" indent="-285750">
              <a:buFont typeface="Arial" panose="020B0604020202020204" pitchFamily="34" charset="0"/>
              <a:buChar char="•"/>
            </a:pPr>
            <a:r>
              <a:rPr lang="en-AU" b="1"/>
              <a:t>Con:</a:t>
            </a:r>
          </a:p>
          <a:p>
            <a:pPr marL="465750" lvl="1" indent="-285750"/>
            <a:r>
              <a:rPr lang="en-AU"/>
              <a:t>Fail to segment objects at multiple scales</a:t>
            </a:r>
          </a:p>
          <a:p>
            <a:pPr marL="285750" indent="-285750">
              <a:buFont typeface="Arial" panose="020B0604020202020204" pitchFamily="34" charset="0"/>
              <a:buChar char="•"/>
            </a:pPr>
            <a:endParaRPr lang="en-AU"/>
          </a:p>
          <a:p>
            <a:pPr marL="285750" indent="-285750">
              <a:buFont typeface="Arial" panose="020B0604020202020204" pitchFamily="34" charset="0"/>
              <a:buChar char="•"/>
            </a:pPr>
            <a:endParaRPr lang="en-AU"/>
          </a:p>
        </p:txBody>
      </p:sp>
      <p:sp>
        <p:nvSpPr>
          <p:cNvPr id="10" name="Text Placeholder 9">
            <a:extLst>
              <a:ext uri="{FF2B5EF4-FFF2-40B4-BE49-F238E27FC236}">
                <a16:creationId xmlns:a16="http://schemas.microsoft.com/office/drawing/2014/main" id="{F81E502A-FB84-4787-9C9C-8A9E9C911343}"/>
              </a:ext>
            </a:extLst>
          </p:cNvPr>
          <p:cNvSpPr>
            <a:spLocks noGrp="1"/>
          </p:cNvSpPr>
          <p:nvPr>
            <p:ph type="body" sz="quarter" idx="14"/>
          </p:nvPr>
        </p:nvSpPr>
        <p:spPr/>
        <p:txBody>
          <a:bodyPr/>
          <a:lstStyle/>
          <a:p>
            <a:r>
              <a:rPr lang="en-AU"/>
              <a:t>DeepLabV1 </a:t>
            </a:r>
          </a:p>
        </p:txBody>
      </p:sp>
      <p:sp>
        <p:nvSpPr>
          <p:cNvPr id="11" name="Text Placeholder 10">
            <a:extLst>
              <a:ext uri="{FF2B5EF4-FFF2-40B4-BE49-F238E27FC236}">
                <a16:creationId xmlns:a16="http://schemas.microsoft.com/office/drawing/2014/main" id="{0E3A9279-7DE0-47AC-8D06-2B626FDE12F4}"/>
              </a:ext>
            </a:extLst>
          </p:cNvPr>
          <p:cNvSpPr>
            <a:spLocks noGrp="1"/>
          </p:cNvSpPr>
          <p:nvPr>
            <p:ph type="body" sz="quarter" idx="15"/>
          </p:nvPr>
        </p:nvSpPr>
        <p:spPr/>
        <p:txBody>
          <a:bodyPr/>
          <a:lstStyle/>
          <a:p>
            <a:endParaRPr lang="en-AU"/>
          </a:p>
        </p:txBody>
      </p:sp>
      <p:sp>
        <p:nvSpPr>
          <p:cNvPr id="8" name="Title 7">
            <a:extLst>
              <a:ext uri="{FF2B5EF4-FFF2-40B4-BE49-F238E27FC236}">
                <a16:creationId xmlns:a16="http://schemas.microsoft.com/office/drawing/2014/main" id="{8A603D1B-1EF0-4806-9C81-18F52BD87E69}"/>
              </a:ext>
            </a:extLst>
          </p:cNvPr>
          <p:cNvSpPr>
            <a:spLocks noGrp="1"/>
          </p:cNvSpPr>
          <p:nvPr>
            <p:ph type="title"/>
          </p:nvPr>
        </p:nvSpPr>
        <p:spPr/>
        <p:txBody>
          <a:bodyPr/>
          <a:lstStyle/>
          <a:p>
            <a:r>
              <a:rPr lang="en-AU"/>
              <a:t>Dilated Convolution Network</a:t>
            </a:r>
          </a:p>
        </p:txBody>
      </p:sp>
      <p:sp>
        <p:nvSpPr>
          <p:cNvPr id="7" name="Date Placeholder 6">
            <a:extLst>
              <a:ext uri="{FF2B5EF4-FFF2-40B4-BE49-F238E27FC236}">
                <a16:creationId xmlns:a16="http://schemas.microsoft.com/office/drawing/2014/main" id="{5168756A-1285-48ED-B57E-EA491C261786}"/>
              </a:ext>
            </a:extLst>
          </p:cNvPr>
          <p:cNvSpPr>
            <a:spLocks noGrp="1"/>
          </p:cNvSpPr>
          <p:nvPr>
            <p:ph type="dt" sz="half" idx="16"/>
          </p:nvPr>
        </p:nvSpPr>
        <p:spPr/>
        <p:txBody>
          <a:bodyPr/>
          <a:lstStyle/>
          <a:p>
            <a:r>
              <a:rPr lang="en-US"/>
              <a:t>Wei Dai</a:t>
            </a:r>
            <a:endParaRPr lang="en-AU"/>
          </a:p>
        </p:txBody>
      </p:sp>
      <p:sp>
        <p:nvSpPr>
          <p:cNvPr id="5" name="Footer Placeholder 4">
            <a:extLst>
              <a:ext uri="{FF2B5EF4-FFF2-40B4-BE49-F238E27FC236}">
                <a16:creationId xmlns:a16="http://schemas.microsoft.com/office/drawing/2014/main" id="{65F7108A-65EC-43C9-9A83-96F2D0AE655D}"/>
              </a:ext>
            </a:extLst>
          </p:cNvPr>
          <p:cNvSpPr>
            <a:spLocks noGrp="1"/>
          </p:cNvSpPr>
          <p:nvPr>
            <p:ph type="ftr" sz="quarter" idx="17"/>
          </p:nvPr>
        </p:nvSpPr>
        <p:spPr/>
        <p:txBody>
          <a:bodyPr/>
          <a:lstStyle/>
          <a:p>
            <a:r>
              <a:rPr lang="en-AU"/>
              <a:t>[Presentation Title] | [Date]</a:t>
            </a:r>
          </a:p>
        </p:txBody>
      </p:sp>
      <p:sp>
        <p:nvSpPr>
          <p:cNvPr id="6" name="Slide Number Placeholder 5">
            <a:extLst>
              <a:ext uri="{FF2B5EF4-FFF2-40B4-BE49-F238E27FC236}">
                <a16:creationId xmlns:a16="http://schemas.microsoft.com/office/drawing/2014/main" id="{806F65A0-AA64-430C-B234-246B0FB6BF2F}"/>
              </a:ext>
            </a:extLst>
          </p:cNvPr>
          <p:cNvSpPr>
            <a:spLocks noGrp="1"/>
          </p:cNvSpPr>
          <p:nvPr>
            <p:ph type="sldNum" sz="quarter" idx="18"/>
          </p:nvPr>
        </p:nvSpPr>
        <p:spPr/>
        <p:txBody>
          <a:bodyPr/>
          <a:lstStyle/>
          <a:p>
            <a:fld id="{E917DE0E-AFB1-41FD-BC35-27DB61CA125F}" type="slidenum">
              <a:rPr lang="en-AU" smtClean="0"/>
              <a:pPr/>
              <a:t>18</a:t>
            </a:fld>
            <a:endParaRPr lang="en-AU"/>
          </a:p>
        </p:txBody>
      </p:sp>
      <p:pic>
        <p:nvPicPr>
          <p:cNvPr id="1026" name="Picture 2" descr="VGG16 - Convolutional Network for Classification and Detection">
            <a:extLst>
              <a:ext uri="{FF2B5EF4-FFF2-40B4-BE49-F238E27FC236}">
                <a16:creationId xmlns:a16="http://schemas.microsoft.com/office/drawing/2014/main" id="{BD9209DC-0D8B-4DF5-9921-D7F392C38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336" y="838885"/>
            <a:ext cx="5052036" cy="12377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FCC2A6-F0BD-4DDD-A03C-7D6C315853BE}"/>
              </a:ext>
            </a:extLst>
          </p:cNvPr>
          <p:cNvPicPr>
            <a:picLocks noChangeAspect="1"/>
          </p:cNvPicPr>
          <p:nvPr/>
        </p:nvPicPr>
        <p:blipFill>
          <a:blip r:embed="rId4"/>
          <a:stretch>
            <a:fillRect/>
          </a:stretch>
        </p:blipFill>
        <p:spPr>
          <a:xfrm>
            <a:off x="6450538" y="2205633"/>
            <a:ext cx="5102834" cy="2234491"/>
          </a:xfrm>
          <a:prstGeom prst="rect">
            <a:avLst/>
          </a:prstGeom>
        </p:spPr>
      </p:pic>
      <p:pic>
        <p:nvPicPr>
          <p:cNvPr id="1028" name="Picture 4" descr="Image for post">
            <a:extLst>
              <a:ext uri="{FF2B5EF4-FFF2-40B4-BE49-F238E27FC236}">
                <a16:creationId xmlns:a16="http://schemas.microsoft.com/office/drawing/2014/main" id="{DD4FD8CE-6BAD-4C77-9AC2-F3DD351EA2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1336" y="4652368"/>
            <a:ext cx="5295220" cy="151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25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5C314B-9AAD-46D1-B3E1-2D8D01A2F4D5}"/>
              </a:ext>
            </a:extLst>
          </p:cNvPr>
          <p:cNvSpPr>
            <a:spLocks noGrp="1"/>
          </p:cNvSpPr>
          <p:nvPr>
            <p:ph sz="quarter" idx="10"/>
          </p:nvPr>
        </p:nvSpPr>
        <p:spPr>
          <a:xfrm>
            <a:off x="695325" y="2276872"/>
            <a:ext cx="4428217" cy="4031853"/>
          </a:xfrm>
        </p:spPr>
        <p:txBody>
          <a:bodyPr/>
          <a:lstStyle/>
          <a:p>
            <a:pPr marL="285750" indent="-285750">
              <a:buFont typeface="Arial" panose="020B0604020202020204" pitchFamily="34" charset="0"/>
              <a:buChar char="•"/>
            </a:pPr>
            <a:r>
              <a:rPr lang="en-AU" b="1"/>
              <a:t>Atrous Spatial Pyramid Pooling (ASPP)</a:t>
            </a:r>
          </a:p>
          <a:p>
            <a:pPr marL="465750" lvl="1" indent="-285750"/>
            <a:r>
              <a:rPr lang="en-AU"/>
              <a:t>Parallel dilated convolution with different sampling rates to the input feature map and fuse together at end</a:t>
            </a:r>
          </a:p>
        </p:txBody>
      </p:sp>
      <p:sp>
        <p:nvSpPr>
          <p:cNvPr id="3" name="Text Placeholder 2">
            <a:extLst>
              <a:ext uri="{FF2B5EF4-FFF2-40B4-BE49-F238E27FC236}">
                <a16:creationId xmlns:a16="http://schemas.microsoft.com/office/drawing/2014/main" id="{D1A04173-00C4-4DCB-8C98-7B90A08F21C2}"/>
              </a:ext>
            </a:extLst>
          </p:cNvPr>
          <p:cNvSpPr>
            <a:spLocks noGrp="1"/>
          </p:cNvSpPr>
          <p:nvPr>
            <p:ph type="body" sz="quarter" idx="14"/>
          </p:nvPr>
        </p:nvSpPr>
        <p:spPr/>
        <p:txBody>
          <a:bodyPr/>
          <a:lstStyle/>
          <a:p>
            <a:r>
              <a:rPr lang="en-AU"/>
              <a:t>DeepLabV2</a:t>
            </a:r>
          </a:p>
        </p:txBody>
      </p:sp>
      <p:sp>
        <p:nvSpPr>
          <p:cNvPr id="4" name="Text Placeholder 3">
            <a:extLst>
              <a:ext uri="{FF2B5EF4-FFF2-40B4-BE49-F238E27FC236}">
                <a16:creationId xmlns:a16="http://schemas.microsoft.com/office/drawing/2014/main" id="{CFACE826-569B-4848-ACED-014AE75373D2}"/>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DD6459DF-8223-4191-955E-85B988613654}"/>
              </a:ext>
            </a:extLst>
          </p:cNvPr>
          <p:cNvSpPr>
            <a:spLocks noGrp="1"/>
          </p:cNvSpPr>
          <p:nvPr>
            <p:ph type="title"/>
          </p:nvPr>
        </p:nvSpPr>
        <p:spPr/>
        <p:txBody>
          <a:bodyPr/>
          <a:lstStyle/>
          <a:p>
            <a:r>
              <a:rPr lang="en-AU"/>
              <a:t>Dilated Convolution Network</a:t>
            </a:r>
          </a:p>
        </p:txBody>
      </p:sp>
      <p:sp>
        <p:nvSpPr>
          <p:cNvPr id="6" name="Date Placeholder 5">
            <a:extLst>
              <a:ext uri="{FF2B5EF4-FFF2-40B4-BE49-F238E27FC236}">
                <a16:creationId xmlns:a16="http://schemas.microsoft.com/office/drawing/2014/main" id="{E54661C5-6A4B-42D8-BB93-881E63FC84FD}"/>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F310CC47-EA82-4437-8DAC-7D6DA16E982F}"/>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93FB35B0-7507-48F3-8816-E19699046E8D}"/>
              </a:ext>
            </a:extLst>
          </p:cNvPr>
          <p:cNvSpPr>
            <a:spLocks noGrp="1"/>
          </p:cNvSpPr>
          <p:nvPr>
            <p:ph type="sldNum" sz="quarter" idx="18"/>
          </p:nvPr>
        </p:nvSpPr>
        <p:spPr/>
        <p:txBody>
          <a:bodyPr/>
          <a:lstStyle/>
          <a:p>
            <a:fld id="{E917DE0E-AFB1-41FD-BC35-27DB61CA125F}" type="slidenum">
              <a:rPr lang="en-AU" smtClean="0"/>
              <a:pPr/>
              <a:t>19</a:t>
            </a:fld>
            <a:endParaRPr lang="en-AU"/>
          </a:p>
        </p:txBody>
      </p:sp>
      <p:pic>
        <p:nvPicPr>
          <p:cNvPr id="2050" name="Picture 2" descr="Image for post">
            <a:extLst>
              <a:ext uri="{FF2B5EF4-FFF2-40B4-BE49-F238E27FC236}">
                <a16:creationId xmlns:a16="http://schemas.microsoft.com/office/drawing/2014/main" id="{7E5BAFEB-4139-4E02-B900-28A8160A4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4" y="3931691"/>
            <a:ext cx="4904917" cy="2445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view: DeepLabv1 &amp; DeepLabv2 — Atrous Convolution (Semantic Segmentation)  | by Sik-Ho Tsang | Towards Data Science">
            <a:extLst>
              <a:ext uri="{FF2B5EF4-FFF2-40B4-BE49-F238E27FC236}">
                <a16:creationId xmlns:a16="http://schemas.microsoft.com/office/drawing/2014/main" id="{D99D5069-3F62-4521-BB0F-609C6A3F6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241" y="1745527"/>
            <a:ext cx="6382548" cy="329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32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what is image segmentation?">
            <a:extLst>
              <a:ext uri="{FF2B5EF4-FFF2-40B4-BE49-F238E27FC236}">
                <a16:creationId xmlns:a16="http://schemas.microsoft.com/office/drawing/2014/main" id="{9D2CC79C-E996-449B-8827-C2DB6867BD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49721" y="1844824"/>
            <a:ext cx="6440935" cy="2624680"/>
          </a:xfrm>
          <a:prstGeom prst="rect">
            <a:avLst/>
          </a:prstGeom>
          <a:solidFill>
            <a:srgbClr val="FFFFFF"/>
          </a:solidFill>
        </p:spPr>
      </p:pic>
      <p:sp>
        <p:nvSpPr>
          <p:cNvPr id="2" name="Content Placeholder 1">
            <a:extLst>
              <a:ext uri="{FF2B5EF4-FFF2-40B4-BE49-F238E27FC236}">
                <a16:creationId xmlns:a16="http://schemas.microsoft.com/office/drawing/2014/main" id="{0F5FCD96-7EB3-40B0-A430-6E550ED05344}"/>
              </a:ext>
            </a:extLst>
          </p:cNvPr>
          <p:cNvSpPr>
            <a:spLocks noGrp="1"/>
          </p:cNvSpPr>
          <p:nvPr>
            <p:ph idx="10"/>
          </p:nvPr>
        </p:nvSpPr>
        <p:spPr>
          <a:xfrm>
            <a:off x="695324" y="1698659"/>
            <a:ext cx="4464571" cy="4608515"/>
          </a:xfrm>
        </p:spPr>
        <p:txBody>
          <a:bodyPr>
            <a:normAutofit/>
          </a:bodyPr>
          <a:lstStyle/>
          <a:p>
            <a:r>
              <a:rPr lang="en-AU" b="1"/>
              <a:t>Classification</a:t>
            </a:r>
          </a:p>
          <a:p>
            <a:pPr marL="465750" lvl="1" indent="-285750"/>
            <a:r>
              <a:rPr lang="en-AU"/>
              <a:t>Categorize images into certain classes</a:t>
            </a:r>
          </a:p>
          <a:p>
            <a:pPr marL="465750" lvl="1" indent="-285750"/>
            <a:r>
              <a:rPr lang="en-AU"/>
              <a:t>Predict a single label for entire image</a:t>
            </a:r>
          </a:p>
          <a:p>
            <a:pPr marL="285750" indent="-285750"/>
            <a:r>
              <a:rPr lang="en-AU" b="1"/>
              <a:t>Object</a:t>
            </a:r>
            <a:r>
              <a:rPr lang="en-AU"/>
              <a:t> </a:t>
            </a:r>
            <a:r>
              <a:rPr lang="en-AU" b="1"/>
              <a:t>detection</a:t>
            </a:r>
          </a:p>
          <a:p>
            <a:pPr marL="465750" lvl="1" indent="-285750"/>
            <a:r>
              <a:rPr lang="en-AU"/>
              <a:t>Detect the objects and their location within an image.</a:t>
            </a:r>
          </a:p>
          <a:p>
            <a:pPr marL="285750" indent="-285750"/>
            <a:r>
              <a:rPr lang="en-AU" b="1"/>
              <a:t>Segmentation</a:t>
            </a:r>
          </a:p>
          <a:p>
            <a:pPr marL="465750" lvl="1" indent="-285750"/>
            <a:r>
              <a:rPr lang="en-AU"/>
              <a:t>Identify parts of the image and classify what classes they belong to</a:t>
            </a:r>
          </a:p>
          <a:p>
            <a:pPr marL="465750" lvl="1" indent="-285750">
              <a:lnSpc>
                <a:spcPct val="100000"/>
              </a:lnSpc>
            </a:pPr>
            <a:r>
              <a:rPr lang="en-AU" dirty="0"/>
              <a:t>Pixel-level </a:t>
            </a:r>
            <a:r>
              <a:rPr lang="en-AU"/>
              <a:t>classification with </a:t>
            </a:r>
            <a:r>
              <a:rPr lang="en-AU" dirty="0"/>
              <a:t>a set of object classes</a:t>
            </a:r>
          </a:p>
          <a:p>
            <a:pPr marL="465750" lvl="1" indent="-285750"/>
            <a:endParaRPr lang="en-AU"/>
          </a:p>
          <a:p>
            <a:pPr marL="285750" indent="-285750"/>
            <a:endParaRPr lang="en-AU"/>
          </a:p>
          <a:p>
            <a:pPr marL="285750" indent="-285750"/>
            <a:endParaRPr lang="en-AU"/>
          </a:p>
        </p:txBody>
      </p:sp>
      <p:sp>
        <p:nvSpPr>
          <p:cNvPr id="20" name="Text Placeholder 3">
            <a:extLst>
              <a:ext uri="{FF2B5EF4-FFF2-40B4-BE49-F238E27FC236}">
                <a16:creationId xmlns:a16="http://schemas.microsoft.com/office/drawing/2014/main" id="{D77DB250-5D55-4778-9E02-1EEEBD449B21}"/>
              </a:ext>
            </a:extLst>
          </p:cNvPr>
          <p:cNvSpPr>
            <a:spLocks noGrp="1"/>
          </p:cNvSpPr>
          <p:nvPr>
            <p:ph type="body" sz="quarter" idx="15"/>
          </p:nvPr>
        </p:nvSpPr>
        <p:spPr>
          <a:xfrm>
            <a:off x="4400550" y="6524625"/>
            <a:ext cx="3384667" cy="241300"/>
          </a:xfrm>
        </p:spPr>
        <p:txBody>
          <a:bodyPr/>
          <a:lstStyle/>
          <a:p>
            <a:endParaRPr lang="en-US"/>
          </a:p>
        </p:txBody>
      </p:sp>
      <p:sp>
        <p:nvSpPr>
          <p:cNvPr id="3" name="Title 2">
            <a:extLst>
              <a:ext uri="{FF2B5EF4-FFF2-40B4-BE49-F238E27FC236}">
                <a16:creationId xmlns:a16="http://schemas.microsoft.com/office/drawing/2014/main" id="{F2508987-C223-4AE7-9A72-DF68C3699E28}"/>
              </a:ext>
            </a:extLst>
          </p:cNvPr>
          <p:cNvSpPr>
            <a:spLocks noGrp="1"/>
          </p:cNvSpPr>
          <p:nvPr>
            <p:ph type="title"/>
          </p:nvPr>
        </p:nvSpPr>
        <p:spPr>
          <a:xfrm>
            <a:off x="695326" y="1052736"/>
            <a:ext cx="10801350" cy="469056"/>
          </a:xfrm>
        </p:spPr>
        <p:txBody>
          <a:bodyPr anchor="ctr">
            <a:normAutofit/>
          </a:bodyPr>
          <a:lstStyle/>
          <a:p>
            <a:r>
              <a:rPr lang="en-AU"/>
              <a:t>What is image segmentation?	</a:t>
            </a:r>
          </a:p>
        </p:txBody>
      </p:sp>
      <p:sp>
        <p:nvSpPr>
          <p:cNvPr id="5" name="Slide Number Placeholder 4">
            <a:extLst>
              <a:ext uri="{FF2B5EF4-FFF2-40B4-BE49-F238E27FC236}">
                <a16:creationId xmlns:a16="http://schemas.microsoft.com/office/drawing/2014/main" id="{E9091500-1AC7-4FAC-A9D0-3C669B89F90B}"/>
              </a:ext>
            </a:extLst>
          </p:cNvPr>
          <p:cNvSpPr>
            <a:spLocks noGrp="1"/>
          </p:cNvSpPr>
          <p:nvPr>
            <p:ph type="sldNum" sz="quarter" idx="18"/>
          </p:nvPr>
        </p:nvSpPr>
        <p:spPr>
          <a:xfrm>
            <a:off x="11208568" y="6519171"/>
            <a:ext cx="288032" cy="240219"/>
          </a:xfrm>
        </p:spPr>
        <p:txBody>
          <a:bodyPr anchor="ctr">
            <a:normAutofit/>
          </a:bodyPr>
          <a:lstStyle/>
          <a:p>
            <a:pPr>
              <a:spcAft>
                <a:spcPts val="600"/>
              </a:spcAft>
            </a:pPr>
            <a:fld id="{E917DE0E-AFB1-41FD-BC35-27DB61CA125F}" type="slidenum">
              <a:rPr lang="en-AU" smtClean="0"/>
              <a:pPr>
                <a:spcAft>
                  <a:spcPts val="600"/>
                </a:spcAft>
              </a:pPr>
              <a:t>2</a:t>
            </a:fld>
            <a:endParaRPr lang="en-AU"/>
          </a:p>
        </p:txBody>
      </p:sp>
      <p:sp>
        <p:nvSpPr>
          <p:cNvPr id="4" name="Date Placeholder 3">
            <a:extLst>
              <a:ext uri="{FF2B5EF4-FFF2-40B4-BE49-F238E27FC236}">
                <a16:creationId xmlns:a16="http://schemas.microsoft.com/office/drawing/2014/main" id="{1BC1EE11-ECA5-4ED0-A602-AD2405CB45DA}"/>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0DD01F81-0341-47D4-ACF0-CFFFC4A1DFEB}"/>
              </a:ext>
            </a:extLst>
          </p:cNvPr>
          <p:cNvSpPr>
            <a:spLocks noGrp="1"/>
          </p:cNvSpPr>
          <p:nvPr>
            <p:ph type="ftr" sz="quarter" idx="17"/>
          </p:nvPr>
        </p:nvSpPr>
        <p:spPr/>
        <p:txBody>
          <a:bodyPr/>
          <a:lstStyle/>
          <a:p>
            <a:r>
              <a:rPr lang="en-AU"/>
              <a:t>[Presentation Title] | [Date]</a:t>
            </a:r>
          </a:p>
        </p:txBody>
      </p:sp>
    </p:spTree>
    <p:extLst>
      <p:ext uri="{BB962C8B-B14F-4D97-AF65-F5344CB8AC3E}">
        <p14:creationId xmlns:p14="http://schemas.microsoft.com/office/powerpoint/2010/main" val="16818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74AF6D5-A260-4BA3-AF56-6A94FFBB9EFC}"/>
                  </a:ext>
                </a:extLst>
              </p:cNvPr>
              <p:cNvSpPr>
                <a:spLocks noGrp="1"/>
              </p:cNvSpPr>
              <p:nvPr>
                <p:ph sz="quarter" idx="10"/>
              </p:nvPr>
            </p:nvSpPr>
            <p:spPr>
              <a:xfrm>
                <a:off x="695326" y="2276872"/>
                <a:ext cx="4065360" cy="4031853"/>
              </a:xfrm>
            </p:spPr>
            <p:txBody>
              <a:bodyPr>
                <a:normAutofit fontScale="92500" lnSpcReduction="20000"/>
              </a:bodyPr>
              <a:lstStyle/>
              <a:p>
                <a:pPr marL="285750" indent="-285750">
                  <a:buFont typeface="Arial" panose="020B0604020202020204" pitchFamily="34" charset="0"/>
                  <a:buChar char="•"/>
                </a:pPr>
                <a:r>
                  <a:rPr lang="en-AU" b="1" dirty="0"/>
                  <a:t>Cascaded dilated convolution (progressive)</a:t>
                </a:r>
              </a:p>
              <a:p>
                <a:pPr marL="465750" lvl="1" indent="-285750"/>
                <a:r>
                  <a:rPr lang="en-AU" sz="1700" dirty="0"/>
                  <a:t>No spatial information loss</a:t>
                </a:r>
              </a:p>
              <a:p>
                <a:pPr marL="465750" lvl="1" indent="-285750"/>
                <a:r>
                  <a:rPr lang="en-AU" sz="1700" dirty="0"/>
                  <a:t>Same stride constant</a:t>
                </a:r>
              </a:p>
              <a:p>
                <a:pPr marL="465750" lvl="1" indent="-285750"/>
                <a:r>
                  <a:rPr lang="en-AU" sz="1700" dirty="0"/>
                  <a:t>Larger receptive field</a:t>
                </a:r>
              </a:p>
              <a:p>
                <a:pPr marL="285750" indent="-285750">
                  <a:buFont typeface="Arial" panose="020B0604020202020204" pitchFamily="34" charset="0"/>
                  <a:buChar char="•"/>
                </a:pPr>
                <a:r>
                  <a:rPr lang="en-AU" b="1" dirty="0"/>
                  <a:t>Parallel dilated convolution (Improved ASPP):</a:t>
                </a:r>
              </a:p>
              <a:p>
                <a:pPr marL="465750" lvl="1" indent="-285750"/>
                <a:r>
                  <a:rPr lang="en-AU" sz="1700" dirty="0"/>
                  <a:t>One 1 </a:t>
                </a:r>
                <a14:m>
                  <m:oMath xmlns:m="http://schemas.openxmlformats.org/officeDocument/2006/math">
                    <m:r>
                      <a:rPr lang="en-AU" sz="1700" b="0" i="1" smtClean="0">
                        <a:latin typeface="Cambria Math" panose="02040503050406030204" pitchFamily="18" charset="0"/>
                      </a:rPr>
                      <m:t>×</m:t>
                    </m:r>
                  </m:oMath>
                </a14:m>
                <a:r>
                  <a:rPr lang="en-AU" sz="1700" dirty="0"/>
                  <a:t> 1 convolution and three 3 </a:t>
                </a:r>
                <a14:m>
                  <m:oMath xmlns:m="http://schemas.openxmlformats.org/officeDocument/2006/math">
                    <m:r>
                      <a:rPr lang="en-AU" sz="1700" b="0" i="1" smtClean="0">
                        <a:latin typeface="Cambria Math" panose="02040503050406030204" pitchFamily="18" charset="0"/>
                      </a:rPr>
                      <m:t>×</m:t>
                    </m:r>
                  </m:oMath>
                </a14:m>
                <a:r>
                  <a:rPr lang="en-AU" sz="1700" dirty="0"/>
                  <a:t> 3 convolution with different rates, all with 256 filters and batch normalization</a:t>
                </a:r>
              </a:p>
              <a:p>
                <a:pPr marL="465750" lvl="1" indent="-285750"/>
                <a:r>
                  <a:rPr lang="en-AU" sz="1700" dirty="0"/>
                  <a:t>A global average pooling or </a:t>
                </a:r>
                <a:r>
                  <a:rPr lang="en-AU" sz="1700" b="1" dirty="0"/>
                  <a:t>image-level feature</a:t>
                </a:r>
                <a:r>
                  <a:rPr lang="en-AU" sz="1700" dirty="0"/>
                  <a:t> for global context</a:t>
                </a:r>
              </a:p>
              <a:p>
                <a:pPr marL="465750" lvl="1" indent="-285750"/>
                <a:r>
                  <a:rPr lang="en-AU" sz="1700" dirty="0"/>
                  <a:t>All branches concatenated and pass through another 1 by 1 convolution with 256 filters and batch norm</a:t>
                </a:r>
              </a:p>
              <a:p>
                <a:pPr marL="285750" indent="-285750">
                  <a:buFont typeface="Arial" panose="020B0604020202020204" pitchFamily="34" charset="0"/>
                  <a:buChar char="•"/>
                </a:pPr>
                <a:endParaRPr lang="en-AU" dirty="0"/>
              </a:p>
            </p:txBody>
          </p:sp>
        </mc:Choice>
        <mc:Fallback>
          <p:sp>
            <p:nvSpPr>
              <p:cNvPr id="2" name="Content Placeholder 1">
                <a:extLst>
                  <a:ext uri="{FF2B5EF4-FFF2-40B4-BE49-F238E27FC236}">
                    <a16:creationId xmlns:a16="http://schemas.microsoft.com/office/drawing/2014/main" id="{A74AF6D5-A260-4BA3-AF56-6A94FFBB9EFC}"/>
                  </a:ext>
                </a:extLst>
              </p:cNvPr>
              <p:cNvSpPr>
                <a:spLocks noGrp="1" noRot="1" noChangeAspect="1" noMove="1" noResize="1" noEditPoints="1" noAdjustHandles="1" noChangeArrowheads="1" noChangeShapeType="1" noTextEdit="1"/>
              </p:cNvSpPr>
              <p:nvPr>
                <p:ph sz="quarter" idx="10"/>
              </p:nvPr>
            </p:nvSpPr>
            <p:spPr>
              <a:xfrm>
                <a:off x="695326" y="2276872"/>
                <a:ext cx="4065360" cy="4031853"/>
              </a:xfrm>
              <a:blipFill>
                <a:blip r:embed="rId3"/>
                <a:stretch>
                  <a:fillRect l="-2999" t="-2269" r="-3148"/>
                </a:stretch>
              </a:blipFill>
            </p:spPr>
            <p:txBody>
              <a:bodyPr/>
              <a:lstStyle/>
              <a:p>
                <a:r>
                  <a:rPr lang="en-AU">
                    <a:noFill/>
                  </a:rPr>
                  <a:t> </a:t>
                </a:r>
              </a:p>
            </p:txBody>
          </p:sp>
        </mc:Fallback>
      </mc:AlternateContent>
      <p:sp>
        <p:nvSpPr>
          <p:cNvPr id="3" name="Text Placeholder 2">
            <a:extLst>
              <a:ext uri="{FF2B5EF4-FFF2-40B4-BE49-F238E27FC236}">
                <a16:creationId xmlns:a16="http://schemas.microsoft.com/office/drawing/2014/main" id="{95B5F29C-6FC3-4F54-8196-E66CE3CB257D}"/>
              </a:ext>
            </a:extLst>
          </p:cNvPr>
          <p:cNvSpPr>
            <a:spLocks noGrp="1"/>
          </p:cNvSpPr>
          <p:nvPr>
            <p:ph type="body" sz="quarter" idx="14"/>
          </p:nvPr>
        </p:nvSpPr>
        <p:spPr/>
        <p:txBody>
          <a:bodyPr/>
          <a:lstStyle/>
          <a:p>
            <a:r>
              <a:rPr lang="en-AU"/>
              <a:t>DeeplabV3</a:t>
            </a:r>
          </a:p>
          <a:p>
            <a:endParaRPr lang="en-AU"/>
          </a:p>
        </p:txBody>
      </p:sp>
      <p:sp>
        <p:nvSpPr>
          <p:cNvPr id="4" name="Text Placeholder 3">
            <a:extLst>
              <a:ext uri="{FF2B5EF4-FFF2-40B4-BE49-F238E27FC236}">
                <a16:creationId xmlns:a16="http://schemas.microsoft.com/office/drawing/2014/main" id="{02BCD02E-436F-4211-BF6E-747578975177}"/>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443C69D9-372B-4525-A5DF-186A5000A7B5}"/>
              </a:ext>
            </a:extLst>
          </p:cNvPr>
          <p:cNvSpPr>
            <a:spLocks noGrp="1"/>
          </p:cNvSpPr>
          <p:nvPr>
            <p:ph type="title"/>
          </p:nvPr>
        </p:nvSpPr>
        <p:spPr/>
        <p:txBody>
          <a:bodyPr/>
          <a:lstStyle/>
          <a:p>
            <a:r>
              <a:rPr lang="en-AU"/>
              <a:t>Dilated Convolution Network</a:t>
            </a:r>
          </a:p>
        </p:txBody>
      </p:sp>
      <p:sp>
        <p:nvSpPr>
          <p:cNvPr id="6" name="Date Placeholder 5">
            <a:extLst>
              <a:ext uri="{FF2B5EF4-FFF2-40B4-BE49-F238E27FC236}">
                <a16:creationId xmlns:a16="http://schemas.microsoft.com/office/drawing/2014/main" id="{FDC3A804-DA42-4BE0-8291-7B054A1D8C89}"/>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0FD20D6F-DBFD-4853-950E-E93C8A23BD50}"/>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CEF8850B-169B-4204-B2E5-04650160E77B}"/>
              </a:ext>
            </a:extLst>
          </p:cNvPr>
          <p:cNvSpPr>
            <a:spLocks noGrp="1"/>
          </p:cNvSpPr>
          <p:nvPr>
            <p:ph type="sldNum" sz="quarter" idx="18"/>
          </p:nvPr>
        </p:nvSpPr>
        <p:spPr/>
        <p:txBody>
          <a:bodyPr/>
          <a:lstStyle/>
          <a:p>
            <a:fld id="{E917DE0E-AFB1-41FD-BC35-27DB61CA125F}" type="slidenum">
              <a:rPr lang="en-AU" smtClean="0"/>
              <a:pPr/>
              <a:t>20</a:t>
            </a:fld>
            <a:endParaRPr lang="en-AU"/>
          </a:p>
        </p:txBody>
      </p:sp>
      <p:pic>
        <p:nvPicPr>
          <p:cNvPr id="3074" name="Picture 2" descr="Image for post">
            <a:extLst>
              <a:ext uri="{FF2B5EF4-FFF2-40B4-BE49-F238E27FC236}">
                <a16:creationId xmlns:a16="http://schemas.microsoft.com/office/drawing/2014/main" id="{1DCE4A59-E0A4-4EAF-86A8-E9177F32E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417" y="1700808"/>
            <a:ext cx="6266167" cy="22383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for post">
            <a:extLst>
              <a:ext uri="{FF2B5EF4-FFF2-40B4-BE49-F238E27FC236}">
                <a16:creationId xmlns:a16="http://schemas.microsoft.com/office/drawing/2014/main" id="{D1532249-4550-48BB-AF7C-5DC9221EBD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4775" y="4292798"/>
            <a:ext cx="6069450" cy="160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5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415623-4711-4A6B-B46A-B2A8C531D4D3}"/>
              </a:ext>
            </a:extLst>
          </p:cNvPr>
          <p:cNvSpPr>
            <a:spLocks noGrp="1"/>
          </p:cNvSpPr>
          <p:nvPr>
            <p:ph sz="quarter" idx="10"/>
          </p:nvPr>
        </p:nvSpPr>
        <p:spPr>
          <a:xfrm>
            <a:off x="695326" y="2276873"/>
            <a:ext cx="4674960" cy="2237070"/>
          </a:xfrm>
        </p:spPr>
        <p:txBody>
          <a:bodyPr>
            <a:normAutofit fontScale="85000" lnSpcReduction="20000"/>
          </a:bodyPr>
          <a:lstStyle/>
          <a:p>
            <a:pPr marL="285750" indent="-285750">
              <a:buFont typeface="Arial" panose="020B0604020202020204" pitchFamily="34" charset="0"/>
              <a:buChar char="•"/>
            </a:pPr>
            <a:r>
              <a:rPr lang="en-AU" b="1" err="1"/>
              <a:t>Atrous</a:t>
            </a:r>
            <a:r>
              <a:rPr lang="en-AU" b="1"/>
              <a:t> Separable Convolution</a:t>
            </a:r>
          </a:p>
          <a:p>
            <a:pPr marL="465750" lvl="1" indent="-285750"/>
            <a:r>
              <a:rPr lang="en-AU" err="1"/>
              <a:t>Atrous</a:t>
            </a:r>
            <a:r>
              <a:rPr lang="en-AU"/>
              <a:t> convolution +</a:t>
            </a:r>
            <a:r>
              <a:rPr lang="en-AU" err="1"/>
              <a:t>Depthwise</a:t>
            </a:r>
            <a:r>
              <a:rPr lang="en-AU"/>
              <a:t> convolution + Point-wise convolution</a:t>
            </a:r>
          </a:p>
          <a:p>
            <a:pPr marL="465750" lvl="1" indent="-285750"/>
            <a:r>
              <a:rPr lang="en-AU"/>
              <a:t>Further reduce complexity while maintaining similar performance</a:t>
            </a:r>
          </a:p>
          <a:p>
            <a:pPr marL="285750" indent="-285750">
              <a:buFont typeface="Arial" panose="020B0604020202020204" pitchFamily="34" charset="0"/>
              <a:buChar char="•"/>
            </a:pPr>
            <a:r>
              <a:rPr lang="en-AU" b="1"/>
              <a:t>Encoder-Decoder Architecture</a:t>
            </a:r>
          </a:p>
          <a:p>
            <a:pPr marL="465750" lvl="1" indent="-285750"/>
            <a:r>
              <a:rPr lang="en-AU"/>
              <a:t>DeeplabV3 as encoder</a:t>
            </a:r>
          </a:p>
          <a:p>
            <a:pPr marL="465750" lvl="1" indent="-285750"/>
            <a:r>
              <a:rPr lang="en-AU"/>
              <a:t>A simple Decoder</a:t>
            </a:r>
          </a:p>
          <a:p>
            <a:pPr marL="465750" lvl="1" indent="-285750"/>
            <a:endParaRPr lang="en-AU" b="1"/>
          </a:p>
        </p:txBody>
      </p:sp>
      <p:sp>
        <p:nvSpPr>
          <p:cNvPr id="3" name="Text Placeholder 2">
            <a:extLst>
              <a:ext uri="{FF2B5EF4-FFF2-40B4-BE49-F238E27FC236}">
                <a16:creationId xmlns:a16="http://schemas.microsoft.com/office/drawing/2014/main" id="{C7C92481-E372-4FF7-A696-38F885F1DCFC}"/>
              </a:ext>
            </a:extLst>
          </p:cNvPr>
          <p:cNvSpPr>
            <a:spLocks noGrp="1"/>
          </p:cNvSpPr>
          <p:nvPr>
            <p:ph type="body" sz="quarter" idx="14"/>
          </p:nvPr>
        </p:nvSpPr>
        <p:spPr/>
        <p:txBody>
          <a:bodyPr/>
          <a:lstStyle/>
          <a:p>
            <a:r>
              <a:rPr lang="en-AU"/>
              <a:t>DeeplabV3+</a:t>
            </a:r>
          </a:p>
        </p:txBody>
      </p:sp>
      <p:sp>
        <p:nvSpPr>
          <p:cNvPr id="4" name="Text Placeholder 3">
            <a:extLst>
              <a:ext uri="{FF2B5EF4-FFF2-40B4-BE49-F238E27FC236}">
                <a16:creationId xmlns:a16="http://schemas.microsoft.com/office/drawing/2014/main" id="{D9AD6EAB-CD22-4658-B15F-CD7379A12471}"/>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6C880BA7-CAC1-482E-9C4D-A838F91B1096}"/>
              </a:ext>
            </a:extLst>
          </p:cNvPr>
          <p:cNvSpPr>
            <a:spLocks noGrp="1"/>
          </p:cNvSpPr>
          <p:nvPr>
            <p:ph type="title"/>
          </p:nvPr>
        </p:nvSpPr>
        <p:spPr/>
        <p:txBody>
          <a:bodyPr/>
          <a:lstStyle/>
          <a:p>
            <a:r>
              <a:rPr lang="en-AU"/>
              <a:t>Dilated Convolution Network</a:t>
            </a:r>
          </a:p>
        </p:txBody>
      </p:sp>
      <p:sp>
        <p:nvSpPr>
          <p:cNvPr id="6" name="Date Placeholder 5">
            <a:extLst>
              <a:ext uri="{FF2B5EF4-FFF2-40B4-BE49-F238E27FC236}">
                <a16:creationId xmlns:a16="http://schemas.microsoft.com/office/drawing/2014/main" id="{F4A80D4D-1C92-451E-96B2-451A3370CEFE}"/>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BB7663AA-1DD1-403C-852E-197EFC304D23}"/>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85A731E0-A27F-49D8-8548-C3B6D70B0BB3}"/>
              </a:ext>
            </a:extLst>
          </p:cNvPr>
          <p:cNvSpPr>
            <a:spLocks noGrp="1"/>
          </p:cNvSpPr>
          <p:nvPr>
            <p:ph type="sldNum" sz="quarter" idx="18"/>
          </p:nvPr>
        </p:nvSpPr>
        <p:spPr/>
        <p:txBody>
          <a:bodyPr/>
          <a:lstStyle/>
          <a:p>
            <a:fld id="{E917DE0E-AFB1-41FD-BC35-27DB61CA125F}" type="slidenum">
              <a:rPr lang="en-AU" smtClean="0"/>
              <a:pPr/>
              <a:t>21</a:t>
            </a:fld>
            <a:endParaRPr lang="en-AU"/>
          </a:p>
        </p:txBody>
      </p:sp>
      <p:pic>
        <p:nvPicPr>
          <p:cNvPr id="4098" name="Picture 2" descr="Image for post">
            <a:extLst>
              <a:ext uri="{FF2B5EF4-FFF2-40B4-BE49-F238E27FC236}">
                <a16:creationId xmlns:a16="http://schemas.microsoft.com/office/drawing/2014/main" id="{4160807E-731B-46D7-8B12-59776E4DB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4" y="4652368"/>
            <a:ext cx="5062346" cy="12731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for post">
            <a:extLst>
              <a:ext uri="{FF2B5EF4-FFF2-40B4-BE49-F238E27FC236}">
                <a16:creationId xmlns:a16="http://schemas.microsoft.com/office/drawing/2014/main" id="{BCAC0032-A241-4AD9-BF16-ADDDBC716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4342" y="1450620"/>
            <a:ext cx="5142701" cy="19619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for post">
            <a:extLst>
              <a:ext uri="{FF2B5EF4-FFF2-40B4-BE49-F238E27FC236}">
                <a16:creationId xmlns:a16="http://schemas.microsoft.com/office/drawing/2014/main" id="{0BC52010-C108-46BD-BB88-2F104ED75F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9915" y="3412575"/>
            <a:ext cx="5715438" cy="303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CCA8E4-B59F-4756-B5C5-79F743EAC82D}"/>
              </a:ext>
            </a:extLst>
          </p:cNvPr>
          <p:cNvSpPr>
            <a:spLocks noGrp="1"/>
          </p:cNvSpPr>
          <p:nvPr>
            <p:ph type="body" sz="quarter" idx="14"/>
          </p:nvPr>
        </p:nvSpPr>
        <p:spPr/>
        <p:txBody>
          <a:bodyPr/>
          <a:lstStyle/>
          <a:p>
            <a:r>
              <a:rPr lang="en-AU"/>
              <a:t>R-CNN</a:t>
            </a:r>
          </a:p>
        </p:txBody>
      </p:sp>
      <p:sp>
        <p:nvSpPr>
          <p:cNvPr id="4" name="Text Placeholder 3">
            <a:extLst>
              <a:ext uri="{FF2B5EF4-FFF2-40B4-BE49-F238E27FC236}">
                <a16:creationId xmlns:a16="http://schemas.microsoft.com/office/drawing/2014/main" id="{86896B64-E9B8-40D4-AC20-E88D6FBFC8AA}"/>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51DE0A85-6D1A-489B-9CF1-DBB11B3CBCBA}"/>
              </a:ext>
            </a:extLst>
          </p:cNvPr>
          <p:cNvSpPr>
            <a:spLocks noGrp="1"/>
          </p:cNvSpPr>
          <p:nvPr>
            <p:ph type="title"/>
          </p:nvPr>
        </p:nvSpPr>
        <p:spPr/>
        <p:txBody>
          <a:bodyPr/>
          <a:lstStyle/>
          <a:p>
            <a:r>
              <a:rPr lang="en-AU"/>
              <a:t>Instance Segmentation</a:t>
            </a:r>
          </a:p>
        </p:txBody>
      </p:sp>
      <p:sp>
        <p:nvSpPr>
          <p:cNvPr id="6" name="Date Placeholder 5">
            <a:extLst>
              <a:ext uri="{FF2B5EF4-FFF2-40B4-BE49-F238E27FC236}">
                <a16:creationId xmlns:a16="http://schemas.microsoft.com/office/drawing/2014/main" id="{EB555A95-A111-4269-8453-3DA8EBCBF194}"/>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34ABAC76-E333-40F9-9DF5-EF48CEAF1081}"/>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AB2CB1E7-CDC0-4F0C-BD37-DF26DFF2A24C}"/>
              </a:ext>
            </a:extLst>
          </p:cNvPr>
          <p:cNvSpPr>
            <a:spLocks noGrp="1"/>
          </p:cNvSpPr>
          <p:nvPr>
            <p:ph type="sldNum" sz="quarter" idx="18"/>
          </p:nvPr>
        </p:nvSpPr>
        <p:spPr/>
        <p:txBody>
          <a:bodyPr/>
          <a:lstStyle/>
          <a:p>
            <a:fld id="{E917DE0E-AFB1-41FD-BC35-27DB61CA125F}" type="slidenum">
              <a:rPr lang="en-AU" smtClean="0"/>
              <a:pPr/>
              <a:t>22</a:t>
            </a:fld>
            <a:endParaRPr lang="en-AU"/>
          </a:p>
        </p:txBody>
      </p:sp>
      <p:pic>
        <p:nvPicPr>
          <p:cNvPr id="7170" name="Picture 2" descr="Image for post">
            <a:extLst>
              <a:ext uri="{FF2B5EF4-FFF2-40B4-BE49-F238E27FC236}">
                <a16:creationId xmlns:a16="http://schemas.microsoft.com/office/drawing/2014/main" id="{4B77DA5A-4662-4DF1-8904-A32A020ACAE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692208" y="2135394"/>
            <a:ext cx="10801350" cy="24671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8DBE0F1-CA7D-4330-957F-D5E0E29D072E}"/>
              </a:ext>
            </a:extLst>
          </p:cNvPr>
          <p:cNvSpPr txBox="1"/>
          <p:nvPr/>
        </p:nvSpPr>
        <p:spPr>
          <a:xfrm>
            <a:off x="904875" y="4905375"/>
            <a:ext cx="10588683" cy="1200329"/>
          </a:xfrm>
          <a:prstGeom prst="rect">
            <a:avLst/>
          </a:prstGeom>
          <a:noFill/>
        </p:spPr>
        <p:txBody>
          <a:bodyPr wrap="square" rtlCol="0">
            <a:spAutoFit/>
          </a:bodyPr>
          <a:lstStyle/>
          <a:p>
            <a:r>
              <a:rPr lang="en-AU"/>
              <a:t>Con:</a:t>
            </a:r>
          </a:p>
          <a:p>
            <a:pPr marL="285750" indent="-285750">
              <a:buFont typeface="Arial" panose="020B0604020202020204" pitchFamily="34" charset="0"/>
              <a:buChar char="•"/>
            </a:pPr>
            <a:r>
              <a:rPr lang="en-AU"/>
              <a:t>Slow computation. Need to calculate feature map for each region proposal</a:t>
            </a:r>
          </a:p>
          <a:p>
            <a:pPr marL="285750" indent="-285750">
              <a:buFont typeface="Arial" panose="020B0604020202020204" pitchFamily="34" charset="0"/>
              <a:buChar char="•"/>
            </a:pPr>
            <a:r>
              <a:rPr lang="en-AU"/>
              <a:t>Hard to train. Three different parts which need to be trained </a:t>
            </a:r>
            <a:r>
              <a:rPr lang="en-AU" err="1"/>
              <a:t>seperatelly</a:t>
            </a:r>
            <a:endParaRPr lang="en-AU"/>
          </a:p>
          <a:p>
            <a:pPr marL="285750" indent="-285750">
              <a:buFont typeface="Arial" panose="020B0604020202020204" pitchFamily="34" charset="0"/>
              <a:buChar char="•"/>
            </a:pPr>
            <a:r>
              <a:rPr lang="en-AU"/>
              <a:t>Huge memory consumption. Storage of all feature vectors for all region proposal</a:t>
            </a:r>
          </a:p>
        </p:txBody>
      </p:sp>
    </p:spTree>
    <p:extLst>
      <p:ext uri="{BB962C8B-B14F-4D97-AF65-F5344CB8AC3E}">
        <p14:creationId xmlns:p14="http://schemas.microsoft.com/office/powerpoint/2010/main" val="224517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88247D-01DC-47D8-B864-38826B9E9B53}"/>
              </a:ext>
            </a:extLst>
          </p:cNvPr>
          <p:cNvSpPr>
            <a:spLocks noGrp="1"/>
          </p:cNvSpPr>
          <p:nvPr>
            <p:ph sz="quarter" idx="10"/>
          </p:nvPr>
        </p:nvSpPr>
        <p:spPr>
          <a:xfrm>
            <a:off x="695326" y="2276872"/>
            <a:ext cx="3914774" cy="4031853"/>
          </a:xfrm>
        </p:spPr>
        <p:txBody>
          <a:bodyPr>
            <a:normAutofit fontScale="85000" lnSpcReduction="10000"/>
          </a:bodyPr>
          <a:lstStyle/>
          <a:p>
            <a:pPr marL="285750" indent="-285750">
              <a:buFont typeface="Arial" panose="020B0604020202020204" pitchFamily="34" charset="0"/>
              <a:buChar char="•"/>
            </a:pPr>
            <a:r>
              <a:rPr lang="en-AU"/>
              <a:t>Combine all CNN, SVM and bounding box regressor into single system.</a:t>
            </a:r>
          </a:p>
          <a:p>
            <a:pPr marL="285750" indent="-285750">
              <a:buFont typeface="Arial" panose="020B0604020202020204" pitchFamily="34" charset="0"/>
              <a:buChar char="•"/>
            </a:pPr>
            <a:r>
              <a:rPr lang="en-AU" b="1" err="1"/>
              <a:t>ConvNet</a:t>
            </a:r>
            <a:r>
              <a:rPr lang="en-AU"/>
              <a:t> -&gt; generate feature map for whole image</a:t>
            </a:r>
          </a:p>
          <a:p>
            <a:pPr marL="285750" indent="-285750">
              <a:buFont typeface="Arial" panose="020B0604020202020204" pitchFamily="34" charset="0"/>
              <a:buChar char="•"/>
            </a:pPr>
            <a:r>
              <a:rPr lang="en-AU"/>
              <a:t>Project region proposal (from selective search) into feature map and extract region proposal (RP) feature map </a:t>
            </a:r>
          </a:p>
          <a:p>
            <a:pPr marL="285750" indent="-285750">
              <a:buFont typeface="Arial" panose="020B0604020202020204" pitchFamily="34" charset="0"/>
              <a:buChar char="•"/>
            </a:pPr>
            <a:r>
              <a:rPr lang="en-AU" b="1" err="1"/>
              <a:t>RoI</a:t>
            </a:r>
            <a:r>
              <a:rPr lang="en-AU" b="1"/>
              <a:t> pooling layer </a:t>
            </a:r>
            <a:r>
              <a:rPr lang="en-AU"/>
              <a:t>-&gt; resize each RP feature map into fix size</a:t>
            </a:r>
          </a:p>
          <a:p>
            <a:pPr marL="285750" indent="-285750">
              <a:buFont typeface="Arial" panose="020B0604020202020204" pitchFamily="34" charset="0"/>
              <a:buChar char="•"/>
            </a:pPr>
            <a:r>
              <a:rPr lang="en-AU"/>
              <a:t>Flatten each </a:t>
            </a:r>
            <a:r>
              <a:rPr lang="en-AU" b="1"/>
              <a:t>fixed-size</a:t>
            </a:r>
            <a:r>
              <a:rPr lang="en-AU"/>
              <a:t> RP feature map and get feature vector</a:t>
            </a:r>
          </a:p>
          <a:p>
            <a:pPr marL="285750" indent="-285750">
              <a:buFont typeface="Arial" panose="020B0604020202020204" pitchFamily="34" charset="0"/>
              <a:buChar char="•"/>
            </a:pPr>
            <a:r>
              <a:rPr lang="en-AU" b="1"/>
              <a:t>FC layers </a:t>
            </a:r>
            <a:r>
              <a:rPr lang="en-AU"/>
              <a:t>with 2 outputs: </a:t>
            </a:r>
          </a:p>
          <a:p>
            <a:pPr marL="465750" lvl="1" indent="-285750"/>
            <a:r>
              <a:rPr lang="en-AU" err="1"/>
              <a:t>Softmax</a:t>
            </a:r>
            <a:r>
              <a:rPr lang="en-AU"/>
              <a:t> for object classification</a:t>
            </a:r>
          </a:p>
          <a:p>
            <a:pPr marL="465750" lvl="1" indent="-285750"/>
            <a:r>
              <a:rPr lang="en-AU" err="1"/>
              <a:t>Bbox</a:t>
            </a:r>
            <a:r>
              <a:rPr lang="en-AU"/>
              <a:t> regressor to output box coordinates for each object</a:t>
            </a:r>
          </a:p>
          <a:p>
            <a:pPr marL="285750" indent="-285750">
              <a:buFont typeface="Arial" panose="020B0604020202020204" pitchFamily="34" charset="0"/>
              <a:buChar char="•"/>
            </a:pPr>
            <a:endParaRPr lang="en-AU"/>
          </a:p>
          <a:p>
            <a:pPr marL="285750" indent="-285750">
              <a:buFont typeface="Arial" panose="020B0604020202020204" pitchFamily="34" charset="0"/>
              <a:buChar char="•"/>
            </a:pPr>
            <a:endParaRPr lang="en-AU"/>
          </a:p>
          <a:p>
            <a:pPr marL="465750" lvl="1" indent="-285750"/>
            <a:endParaRPr lang="en-AU"/>
          </a:p>
          <a:p>
            <a:pPr marL="285750" indent="-285750">
              <a:buFont typeface="Arial" panose="020B0604020202020204" pitchFamily="34" charset="0"/>
              <a:buChar char="•"/>
            </a:pPr>
            <a:endParaRPr lang="en-AU"/>
          </a:p>
        </p:txBody>
      </p:sp>
      <p:sp>
        <p:nvSpPr>
          <p:cNvPr id="3" name="Text Placeholder 2">
            <a:extLst>
              <a:ext uri="{FF2B5EF4-FFF2-40B4-BE49-F238E27FC236}">
                <a16:creationId xmlns:a16="http://schemas.microsoft.com/office/drawing/2014/main" id="{ABDC0428-73C9-470C-A0A4-617549FB9791}"/>
              </a:ext>
            </a:extLst>
          </p:cNvPr>
          <p:cNvSpPr>
            <a:spLocks noGrp="1"/>
          </p:cNvSpPr>
          <p:nvPr>
            <p:ph type="body" sz="quarter" idx="14"/>
          </p:nvPr>
        </p:nvSpPr>
        <p:spPr/>
        <p:txBody>
          <a:bodyPr/>
          <a:lstStyle/>
          <a:p>
            <a:r>
              <a:rPr lang="en-AU"/>
              <a:t>Fast R-CNN</a:t>
            </a:r>
          </a:p>
        </p:txBody>
      </p:sp>
      <p:sp>
        <p:nvSpPr>
          <p:cNvPr id="4" name="Text Placeholder 3">
            <a:extLst>
              <a:ext uri="{FF2B5EF4-FFF2-40B4-BE49-F238E27FC236}">
                <a16:creationId xmlns:a16="http://schemas.microsoft.com/office/drawing/2014/main" id="{A7938D09-8EFF-4720-88CE-91915221C5CC}"/>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42816E64-9415-4DE0-A731-F9CC36D2153F}"/>
              </a:ext>
            </a:extLst>
          </p:cNvPr>
          <p:cNvSpPr>
            <a:spLocks noGrp="1"/>
          </p:cNvSpPr>
          <p:nvPr>
            <p:ph type="title"/>
          </p:nvPr>
        </p:nvSpPr>
        <p:spPr/>
        <p:txBody>
          <a:bodyPr/>
          <a:lstStyle/>
          <a:p>
            <a:r>
              <a:rPr lang="en-AU"/>
              <a:t>Instance Segmentation</a:t>
            </a:r>
          </a:p>
        </p:txBody>
      </p:sp>
      <p:sp>
        <p:nvSpPr>
          <p:cNvPr id="6" name="Date Placeholder 5">
            <a:extLst>
              <a:ext uri="{FF2B5EF4-FFF2-40B4-BE49-F238E27FC236}">
                <a16:creationId xmlns:a16="http://schemas.microsoft.com/office/drawing/2014/main" id="{BF1849A6-C143-446F-BD48-FC3BB9C0C7C8}"/>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17EF1A60-55EE-44D3-9376-30070B8F3D65}"/>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45A2BF48-63DC-4A01-9703-75A67FDF6F91}"/>
              </a:ext>
            </a:extLst>
          </p:cNvPr>
          <p:cNvSpPr>
            <a:spLocks noGrp="1"/>
          </p:cNvSpPr>
          <p:nvPr>
            <p:ph type="sldNum" sz="quarter" idx="18"/>
          </p:nvPr>
        </p:nvSpPr>
        <p:spPr/>
        <p:txBody>
          <a:bodyPr/>
          <a:lstStyle/>
          <a:p>
            <a:fld id="{E917DE0E-AFB1-41FD-BC35-27DB61CA125F}" type="slidenum">
              <a:rPr lang="en-AU" smtClean="0"/>
              <a:pPr/>
              <a:t>23</a:t>
            </a:fld>
            <a:endParaRPr lang="en-AU"/>
          </a:p>
        </p:txBody>
      </p:sp>
      <p:pic>
        <p:nvPicPr>
          <p:cNvPr id="8194" name="Picture 2" descr="Image for post">
            <a:extLst>
              <a:ext uri="{FF2B5EF4-FFF2-40B4-BE49-F238E27FC236}">
                <a16:creationId xmlns:a16="http://schemas.microsoft.com/office/drawing/2014/main" id="{BFE7E667-4BF4-419F-8E1E-6EF6B191C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110" y="1609076"/>
            <a:ext cx="6434052" cy="259205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for post">
            <a:extLst>
              <a:ext uri="{FF2B5EF4-FFF2-40B4-BE49-F238E27FC236}">
                <a16:creationId xmlns:a16="http://schemas.microsoft.com/office/drawing/2014/main" id="{D7AFBC1D-08CA-478A-A42B-50EA98C4A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110" y="4288412"/>
            <a:ext cx="6476865" cy="179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3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9C8490-023B-46A9-97FA-884A1136AEDD}"/>
              </a:ext>
            </a:extLst>
          </p:cNvPr>
          <p:cNvSpPr>
            <a:spLocks noGrp="1"/>
          </p:cNvSpPr>
          <p:nvPr>
            <p:ph type="body" sz="quarter" idx="14"/>
          </p:nvPr>
        </p:nvSpPr>
        <p:spPr/>
        <p:txBody>
          <a:bodyPr/>
          <a:lstStyle/>
          <a:p>
            <a:r>
              <a:rPr lang="en-AU"/>
              <a:t>Faster R-CNN</a:t>
            </a:r>
          </a:p>
          <a:p>
            <a:endParaRPr lang="en-AU"/>
          </a:p>
        </p:txBody>
      </p:sp>
      <p:sp>
        <p:nvSpPr>
          <p:cNvPr id="4" name="Text Placeholder 3">
            <a:extLst>
              <a:ext uri="{FF2B5EF4-FFF2-40B4-BE49-F238E27FC236}">
                <a16:creationId xmlns:a16="http://schemas.microsoft.com/office/drawing/2014/main" id="{D5037D9F-1220-47D8-BA5B-9B56277295CB}"/>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631F1AAE-E66E-4A27-8921-61293B288852}"/>
              </a:ext>
            </a:extLst>
          </p:cNvPr>
          <p:cNvSpPr>
            <a:spLocks noGrp="1"/>
          </p:cNvSpPr>
          <p:nvPr>
            <p:ph type="title"/>
          </p:nvPr>
        </p:nvSpPr>
        <p:spPr/>
        <p:txBody>
          <a:bodyPr/>
          <a:lstStyle/>
          <a:p>
            <a:r>
              <a:rPr lang="en-AU"/>
              <a:t>Instance Segmentation</a:t>
            </a:r>
          </a:p>
        </p:txBody>
      </p:sp>
      <p:sp>
        <p:nvSpPr>
          <p:cNvPr id="6" name="Date Placeholder 5">
            <a:extLst>
              <a:ext uri="{FF2B5EF4-FFF2-40B4-BE49-F238E27FC236}">
                <a16:creationId xmlns:a16="http://schemas.microsoft.com/office/drawing/2014/main" id="{78506133-300C-4453-9A77-23BBE11D6F34}"/>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2FAA8F8E-5D4D-4F6F-863B-ED8A92CE3CAA}"/>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94C4784C-39D2-4AED-9413-8798EDDEC6BC}"/>
              </a:ext>
            </a:extLst>
          </p:cNvPr>
          <p:cNvSpPr>
            <a:spLocks noGrp="1"/>
          </p:cNvSpPr>
          <p:nvPr>
            <p:ph type="sldNum" sz="quarter" idx="18"/>
          </p:nvPr>
        </p:nvSpPr>
        <p:spPr/>
        <p:txBody>
          <a:bodyPr/>
          <a:lstStyle/>
          <a:p>
            <a:fld id="{E917DE0E-AFB1-41FD-BC35-27DB61CA125F}" type="slidenum">
              <a:rPr lang="en-AU" smtClean="0"/>
              <a:pPr/>
              <a:t>24</a:t>
            </a:fld>
            <a:endParaRPr lang="en-AU"/>
          </a:p>
        </p:txBody>
      </p:sp>
      <p:pic>
        <p:nvPicPr>
          <p:cNvPr id="9218" name="Picture 2" descr="Image for post">
            <a:extLst>
              <a:ext uri="{FF2B5EF4-FFF2-40B4-BE49-F238E27FC236}">
                <a16:creationId xmlns:a16="http://schemas.microsoft.com/office/drawing/2014/main" id="{44CF292E-C718-489E-B340-ACE5D7A2A314}"/>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694073" y="1953220"/>
            <a:ext cx="4069379" cy="40322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8234C3C-2A65-4AE2-A17D-DFE0C17C35C8}"/>
              </a:ext>
            </a:extLst>
          </p:cNvPr>
          <p:cNvSpPr txBox="1"/>
          <p:nvPr/>
        </p:nvSpPr>
        <p:spPr>
          <a:xfrm>
            <a:off x="695324" y="2438400"/>
            <a:ext cx="2787130" cy="3693319"/>
          </a:xfrm>
          <a:prstGeom prst="rect">
            <a:avLst/>
          </a:prstGeom>
          <a:noFill/>
        </p:spPr>
        <p:txBody>
          <a:bodyPr wrap="square" rtlCol="0">
            <a:spAutoFit/>
          </a:bodyPr>
          <a:lstStyle/>
          <a:p>
            <a:pPr marL="285750" indent="-285750">
              <a:buFont typeface="Arial" panose="020B0604020202020204" pitchFamily="34" charset="0"/>
              <a:buChar char="•"/>
            </a:pPr>
            <a:r>
              <a:rPr lang="en-AU"/>
              <a:t>No need for region proposal with selective search</a:t>
            </a:r>
          </a:p>
          <a:p>
            <a:pPr marL="285750" indent="-285750">
              <a:buFont typeface="Arial" panose="020B0604020202020204" pitchFamily="34" charset="0"/>
              <a:buChar char="•"/>
            </a:pPr>
            <a:r>
              <a:rPr lang="en-AU"/>
              <a:t>Use a network called </a:t>
            </a:r>
            <a:r>
              <a:rPr lang="en-AU" b="1"/>
              <a:t>Region Proposal Network (RPN) </a:t>
            </a:r>
            <a:r>
              <a:rPr lang="en-AU"/>
              <a:t>on generated feature maps to automatically generate possible bounding box.</a:t>
            </a:r>
          </a:p>
          <a:p>
            <a:pPr marL="285750" indent="-285750">
              <a:buFont typeface="Arial" panose="020B0604020202020204" pitchFamily="34" charset="0"/>
              <a:buChar char="•"/>
            </a:pPr>
            <a:r>
              <a:rPr lang="en-AU"/>
              <a:t>ROI pooling layer for computing features and fixed size</a:t>
            </a:r>
          </a:p>
        </p:txBody>
      </p:sp>
      <p:pic>
        <p:nvPicPr>
          <p:cNvPr id="9224" name="Picture 8" descr="Image for post">
            <a:extLst>
              <a:ext uri="{FF2B5EF4-FFF2-40B4-BE49-F238E27FC236}">
                <a16:creationId xmlns:a16="http://schemas.microsoft.com/office/drawing/2014/main" id="{8B41C6FC-01FA-4623-A64D-5BC6910B9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948" y="678343"/>
            <a:ext cx="3178124" cy="595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A15219-BC28-44C3-9479-156A1D50E469}"/>
              </a:ext>
            </a:extLst>
          </p:cNvPr>
          <p:cNvSpPr>
            <a:spLocks noGrp="1"/>
          </p:cNvSpPr>
          <p:nvPr>
            <p:ph type="body" sz="quarter" idx="14"/>
          </p:nvPr>
        </p:nvSpPr>
        <p:spPr/>
        <p:txBody>
          <a:bodyPr/>
          <a:lstStyle/>
          <a:p>
            <a:r>
              <a:rPr lang="en-AU"/>
              <a:t>Mask R-CNN</a:t>
            </a:r>
          </a:p>
        </p:txBody>
      </p:sp>
      <p:sp>
        <p:nvSpPr>
          <p:cNvPr id="4" name="Text Placeholder 3">
            <a:extLst>
              <a:ext uri="{FF2B5EF4-FFF2-40B4-BE49-F238E27FC236}">
                <a16:creationId xmlns:a16="http://schemas.microsoft.com/office/drawing/2014/main" id="{5A09AD75-C82E-445F-AC61-B65CEE94CA2A}"/>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8DE6FD08-1256-4005-9ED0-E863F80F4DC0}"/>
              </a:ext>
            </a:extLst>
          </p:cNvPr>
          <p:cNvSpPr>
            <a:spLocks noGrp="1"/>
          </p:cNvSpPr>
          <p:nvPr>
            <p:ph type="title"/>
          </p:nvPr>
        </p:nvSpPr>
        <p:spPr/>
        <p:txBody>
          <a:bodyPr/>
          <a:lstStyle/>
          <a:p>
            <a:r>
              <a:rPr lang="en-AU"/>
              <a:t>Instance Segmentation</a:t>
            </a:r>
          </a:p>
        </p:txBody>
      </p:sp>
      <p:sp>
        <p:nvSpPr>
          <p:cNvPr id="6" name="Date Placeholder 5">
            <a:extLst>
              <a:ext uri="{FF2B5EF4-FFF2-40B4-BE49-F238E27FC236}">
                <a16:creationId xmlns:a16="http://schemas.microsoft.com/office/drawing/2014/main" id="{A7B7524E-F9D8-4915-9653-B032B2765398}"/>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53A83B50-7A83-416B-9F53-AFE05EF512D8}"/>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0F4F86B8-061F-43BE-A968-7382A8A9E286}"/>
              </a:ext>
            </a:extLst>
          </p:cNvPr>
          <p:cNvSpPr>
            <a:spLocks noGrp="1"/>
          </p:cNvSpPr>
          <p:nvPr>
            <p:ph type="sldNum" sz="quarter" idx="18"/>
          </p:nvPr>
        </p:nvSpPr>
        <p:spPr/>
        <p:txBody>
          <a:bodyPr/>
          <a:lstStyle/>
          <a:p>
            <a:fld id="{E917DE0E-AFB1-41FD-BC35-27DB61CA125F}" type="slidenum">
              <a:rPr lang="en-AU" smtClean="0"/>
              <a:pPr/>
              <a:t>25</a:t>
            </a:fld>
            <a:endParaRPr lang="en-AU"/>
          </a:p>
        </p:txBody>
      </p:sp>
      <p:pic>
        <p:nvPicPr>
          <p:cNvPr id="10242" name="Picture 2" descr="Mask R-CNN: Mask R-CNN For Object Detection And Instance Segmentation On  Keras And Tensorflow.">
            <a:extLst>
              <a:ext uri="{FF2B5EF4-FFF2-40B4-BE49-F238E27FC236}">
                <a16:creationId xmlns:a16="http://schemas.microsoft.com/office/drawing/2014/main" id="{AFA79CF7-1D30-4631-9348-F324B0044A3B}"/>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5695645" y="3787756"/>
            <a:ext cx="4467252" cy="297816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for post">
            <a:extLst>
              <a:ext uri="{FF2B5EF4-FFF2-40B4-BE49-F238E27FC236}">
                <a16:creationId xmlns:a16="http://schemas.microsoft.com/office/drawing/2014/main" id="{AD25D80F-5332-4D39-B4BF-E3685992D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646" y="679507"/>
            <a:ext cx="5832922" cy="34018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23A1F62-B5C2-4466-94C7-815900E3414E}"/>
              </a:ext>
            </a:extLst>
          </p:cNvPr>
          <p:cNvSpPr txBox="1"/>
          <p:nvPr/>
        </p:nvSpPr>
        <p:spPr>
          <a:xfrm>
            <a:off x="771525" y="2311336"/>
            <a:ext cx="4135038" cy="2585323"/>
          </a:xfrm>
          <a:prstGeom prst="rect">
            <a:avLst/>
          </a:prstGeom>
          <a:noFill/>
        </p:spPr>
        <p:txBody>
          <a:bodyPr wrap="square" rtlCol="0">
            <a:spAutoFit/>
          </a:bodyPr>
          <a:lstStyle/>
          <a:p>
            <a:pPr marL="285750" indent="-285750">
              <a:buFont typeface="Arial" panose="020B0604020202020204" pitchFamily="34" charset="0"/>
              <a:buChar char="•"/>
            </a:pPr>
            <a:r>
              <a:rPr lang="en-AU"/>
              <a:t>A Faster R-CNN with 3 output branches:</a:t>
            </a:r>
          </a:p>
          <a:p>
            <a:pPr marL="742950" lvl="1" indent="-285750">
              <a:buFont typeface="Arial" panose="020B0604020202020204" pitchFamily="34" charset="0"/>
              <a:buChar char="•"/>
            </a:pPr>
            <a:r>
              <a:rPr lang="en-AU"/>
              <a:t>Bounding box regressor for bounding box coordinates</a:t>
            </a:r>
          </a:p>
          <a:p>
            <a:pPr marL="742950" lvl="1" indent="-285750">
              <a:buFont typeface="Arial" panose="020B0604020202020204" pitchFamily="34" charset="0"/>
              <a:buChar char="•"/>
            </a:pPr>
            <a:r>
              <a:rPr lang="en-AU"/>
              <a:t>Classification to compute the classes</a:t>
            </a:r>
          </a:p>
          <a:p>
            <a:pPr marL="742950" lvl="1" indent="-285750">
              <a:buFont typeface="Arial" panose="020B0604020202020204" pitchFamily="34" charset="0"/>
              <a:buChar char="•"/>
            </a:pPr>
            <a:r>
              <a:rPr lang="en-AU"/>
              <a:t>Binary mask to segment object</a:t>
            </a:r>
          </a:p>
          <a:p>
            <a:pPr marL="285750" indent="-285750">
              <a:buFont typeface="Arial" panose="020B0604020202020204" pitchFamily="34" charset="0"/>
              <a:buChar char="•"/>
            </a:pPr>
            <a:r>
              <a:rPr lang="en-AU"/>
              <a:t>Losses from all branches are combined as loss function</a:t>
            </a:r>
          </a:p>
        </p:txBody>
      </p:sp>
    </p:spTree>
    <p:extLst>
      <p:ext uri="{BB962C8B-B14F-4D97-AF65-F5344CB8AC3E}">
        <p14:creationId xmlns:p14="http://schemas.microsoft.com/office/powerpoint/2010/main" val="159536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26</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695326" y="1052736"/>
            <a:ext cx="10801350" cy="469056"/>
          </a:xfrm>
        </p:spPr>
        <p:txBody>
          <a:bodyPr/>
          <a:lstStyle/>
          <a:p>
            <a:r>
              <a:rPr lang="en-AU"/>
              <a:t>Network Training process</a:t>
            </a:r>
          </a:p>
        </p:txBody>
      </p:sp>
      <p:sp>
        <p:nvSpPr>
          <p:cNvPr id="8" name="TextBox 7">
            <a:extLst>
              <a:ext uri="{FF2B5EF4-FFF2-40B4-BE49-F238E27FC236}">
                <a16:creationId xmlns:a16="http://schemas.microsoft.com/office/drawing/2014/main" id="{BE097234-3E4B-4C36-B16A-20F89C943B40}"/>
              </a:ext>
            </a:extLst>
          </p:cNvPr>
          <p:cNvSpPr txBox="1"/>
          <p:nvPr/>
        </p:nvSpPr>
        <p:spPr>
          <a:xfrm>
            <a:off x="8184232" y="791126"/>
            <a:ext cx="3906839" cy="261610"/>
          </a:xfrm>
          <a:prstGeom prst="rect">
            <a:avLst/>
          </a:prstGeom>
          <a:noFill/>
        </p:spPr>
        <p:txBody>
          <a:bodyPr wrap="none" rtlCol="0">
            <a:spAutoFit/>
          </a:bodyPr>
          <a:lstStyle/>
          <a:p>
            <a:r>
              <a:rPr lang="en-AU" sz="1100">
                <a:hlinkClick r:id="rId3"/>
              </a:rPr>
              <a:t>https://theffork.com/activation-functions-in-neural-networks/</a:t>
            </a:r>
            <a:r>
              <a:rPr lang="en-AU" sz="1100"/>
              <a:t> </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sp>
        <p:nvSpPr>
          <p:cNvPr id="18" name="Rectangle 17">
            <a:extLst>
              <a:ext uri="{FF2B5EF4-FFF2-40B4-BE49-F238E27FC236}">
                <a16:creationId xmlns:a16="http://schemas.microsoft.com/office/drawing/2014/main" id="{2E9F5BBE-58BB-4817-98DF-ED4461B38506}"/>
              </a:ext>
            </a:extLst>
          </p:cNvPr>
          <p:cNvSpPr/>
          <p:nvPr/>
        </p:nvSpPr>
        <p:spPr>
          <a:xfrm>
            <a:off x="4754807" y="2050728"/>
            <a:ext cx="2427870" cy="671153"/>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Data Loading</a:t>
            </a:r>
          </a:p>
        </p:txBody>
      </p:sp>
      <p:sp>
        <p:nvSpPr>
          <p:cNvPr id="19" name="Rectangle 18">
            <a:extLst>
              <a:ext uri="{FF2B5EF4-FFF2-40B4-BE49-F238E27FC236}">
                <a16:creationId xmlns:a16="http://schemas.microsoft.com/office/drawing/2014/main" id="{9376E0E7-DD98-43E4-91A8-E0DE5759E69A}"/>
              </a:ext>
            </a:extLst>
          </p:cNvPr>
          <p:cNvSpPr/>
          <p:nvPr/>
        </p:nvSpPr>
        <p:spPr>
          <a:xfrm>
            <a:off x="7830886" y="2050728"/>
            <a:ext cx="2427870" cy="671153"/>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Data Pre-processing</a:t>
            </a:r>
          </a:p>
        </p:txBody>
      </p:sp>
      <p:sp>
        <p:nvSpPr>
          <p:cNvPr id="20" name="Rectangle 19">
            <a:extLst>
              <a:ext uri="{FF2B5EF4-FFF2-40B4-BE49-F238E27FC236}">
                <a16:creationId xmlns:a16="http://schemas.microsoft.com/office/drawing/2014/main" id="{9F4349CE-8FBE-4C46-8D76-A8618FF37DBC}"/>
              </a:ext>
            </a:extLst>
          </p:cNvPr>
          <p:cNvSpPr/>
          <p:nvPr/>
        </p:nvSpPr>
        <p:spPr>
          <a:xfrm>
            <a:off x="3575720" y="2996953"/>
            <a:ext cx="2427870" cy="671153"/>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Building the model</a:t>
            </a:r>
          </a:p>
        </p:txBody>
      </p:sp>
      <p:sp>
        <p:nvSpPr>
          <p:cNvPr id="23" name="Rectangle 22">
            <a:extLst>
              <a:ext uri="{FF2B5EF4-FFF2-40B4-BE49-F238E27FC236}">
                <a16:creationId xmlns:a16="http://schemas.microsoft.com/office/drawing/2014/main" id="{C0F54F9D-9301-4DF5-858C-47D2C837DB54}"/>
              </a:ext>
            </a:extLst>
          </p:cNvPr>
          <p:cNvSpPr/>
          <p:nvPr/>
        </p:nvSpPr>
        <p:spPr>
          <a:xfrm>
            <a:off x="6318921" y="2996952"/>
            <a:ext cx="2427870" cy="671153"/>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Compile the model</a:t>
            </a:r>
          </a:p>
        </p:txBody>
      </p:sp>
      <p:sp>
        <p:nvSpPr>
          <p:cNvPr id="24" name="Rectangle 23">
            <a:extLst>
              <a:ext uri="{FF2B5EF4-FFF2-40B4-BE49-F238E27FC236}">
                <a16:creationId xmlns:a16="http://schemas.microsoft.com/office/drawing/2014/main" id="{E4C8F10A-872C-4C38-A854-852164B34025}"/>
              </a:ext>
            </a:extLst>
          </p:cNvPr>
          <p:cNvSpPr/>
          <p:nvPr/>
        </p:nvSpPr>
        <p:spPr>
          <a:xfrm>
            <a:off x="9062122" y="2996954"/>
            <a:ext cx="2427870" cy="671152"/>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Train the model</a:t>
            </a:r>
          </a:p>
        </p:txBody>
      </p:sp>
      <p:sp>
        <p:nvSpPr>
          <p:cNvPr id="25" name="Rectangle 24">
            <a:extLst>
              <a:ext uri="{FF2B5EF4-FFF2-40B4-BE49-F238E27FC236}">
                <a16:creationId xmlns:a16="http://schemas.microsoft.com/office/drawing/2014/main" id="{96C14301-482B-420A-9FF9-4828829921B6}"/>
              </a:ext>
            </a:extLst>
          </p:cNvPr>
          <p:cNvSpPr/>
          <p:nvPr/>
        </p:nvSpPr>
        <p:spPr>
          <a:xfrm>
            <a:off x="4754807" y="3909976"/>
            <a:ext cx="2427870" cy="671152"/>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Model evaluation</a:t>
            </a:r>
          </a:p>
        </p:txBody>
      </p:sp>
      <p:sp>
        <p:nvSpPr>
          <p:cNvPr id="26" name="Rectangle 25">
            <a:extLst>
              <a:ext uri="{FF2B5EF4-FFF2-40B4-BE49-F238E27FC236}">
                <a16:creationId xmlns:a16="http://schemas.microsoft.com/office/drawing/2014/main" id="{49745053-9175-472C-B33C-352C82AC2753}"/>
              </a:ext>
            </a:extLst>
          </p:cNvPr>
          <p:cNvSpPr/>
          <p:nvPr/>
        </p:nvSpPr>
        <p:spPr>
          <a:xfrm>
            <a:off x="7830885" y="3909976"/>
            <a:ext cx="2427870" cy="671152"/>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Model Prediction</a:t>
            </a:r>
          </a:p>
        </p:txBody>
      </p:sp>
      <p:sp>
        <p:nvSpPr>
          <p:cNvPr id="27" name="Rectangle 26">
            <a:extLst>
              <a:ext uri="{FF2B5EF4-FFF2-40B4-BE49-F238E27FC236}">
                <a16:creationId xmlns:a16="http://schemas.microsoft.com/office/drawing/2014/main" id="{27210247-EE7A-4A61-8A6C-DE5A14790E27}"/>
              </a:ext>
            </a:extLst>
          </p:cNvPr>
          <p:cNvSpPr/>
          <p:nvPr/>
        </p:nvSpPr>
        <p:spPr>
          <a:xfrm>
            <a:off x="6312024" y="4893624"/>
            <a:ext cx="2427870" cy="671152"/>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Performance Evaluation</a:t>
            </a:r>
          </a:p>
        </p:txBody>
      </p:sp>
      <p:sp>
        <p:nvSpPr>
          <p:cNvPr id="2" name="Arrow: Right 1">
            <a:extLst>
              <a:ext uri="{FF2B5EF4-FFF2-40B4-BE49-F238E27FC236}">
                <a16:creationId xmlns:a16="http://schemas.microsoft.com/office/drawing/2014/main" id="{F08076CD-B4AC-4DC0-91E5-8B18FDB30A6F}"/>
              </a:ext>
            </a:extLst>
          </p:cNvPr>
          <p:cNvSpPr/>
          <p:nvPr/>
        </p:nvSpPr>
        <p:spPr>
          <a:xfrm>
            <a:off x="7392144" y="2348880"/>
            <a:ext cx="21602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Arrow: Right 2">
            <a:extLst>
              <a:ext uri="{FF2B5EF4-FFF2-40B4-BE49-F238E27FC236}">
                <a16:creationId xmlns:a16="http://schemas.microsoft.com/office/drawing/2014/main" id="{EF9A3ACA-DE38-4DC7-AD8D-8C0017CAEDAC}"/>
              </a:ext>
            </a:extLst>
          </p:cNvPr>
          <p:cNvSpPr/>
          <p:nvPr/>
        </p:nvSpPr>
        <p:spPr>
          <a:xfrm>
            <a:off x="6096000" y="3212976"/>
            <a:ext cx="12354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55DF53AF-9CEF-4EF1-9845-0FAF358C939F}"/>
              </a:ext>
            </a:extLst>
          </p:cNvPr>
          <p:cNvSpPr/>
          <p:nvPr/>
        </p:nvSpPr>
        <p:spPr>
          <a:xfrm>
            <a:off x="8832304" y="3225937"/>
            <a:ext cx="169412" cy="131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91B96452-717D-4520-B0C3-E58B2E668C9D}"/>
              </a:ext>
            </a:extLst>
          </p:cNvPr>
          <p:cNvSpPr/>
          <p:nvPr/>
        </p:nvSpPr>
        <p:spPr>
          <a:xfrm>
            <a:off x="7392144" y="4136120"/>
            <a:ext cx="216024" cy="1569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3622E017-8ED9-46ED-B341-1C93BBB061E4}"/>
              </a:ext>
            </a:extLst>
          </p:cNvPr>
          <p:cNvSpPr txBox="1"/>
          <p:nvPr/>
        </p:nvSpPr>
        <p:spPr>
          <a:xfrm>
            <a:off x="531297" y="2164214"/>
            <a:ext cx="3044423" cy="369332"/>
          </a:xfrm>
          <a:prstGeom prst="rect">
            <a:avLst/>
          </a:prstGeom>
          <a:noFill/>
        </p:spPr>
        <p:txBody>
          <a:bodyPr wrap="none" rtlCol="0">
            <a:spAutoFit/>
          </a:bodyPr>
          <a:lstStyle/>
          <a:p>
            <a:r>
              <a:rPr lang="en-AU" b="1"/>
              <a:t>Stage 1: Data preparation </a:t>
            </a:r>
          </a:p>
        </p:txBody>
      </p:sp>
      <p:sp>
        <p:nvSpPr>
          <p:cNvPr id="31" name="TextBox 30">
            <a:extLst>
              <a:ext uri="{FF2B5EF4-FFF2-40B4-BE49-F238E27FC236}">
                <a16:creationId xmlns:a16="http://schemas.microsoft.com/office/drawing/2014/main" id="{32853EFF-5901-4C24-89FB-16E6915E76A4}"/>
              </a:ext>
            </a:extLst>
          </p:cNvPr>
          <p:cNvSpPr txBox="1"/>
          <p:nvPr/>
        </p:nvSpPr>
        <p:spPr>
          <a:xfrm>
            <a:off x="531297" y="3105968"/>
            <a:ext cx="2736711" cy="369332"/>
          </a:xfrm>
          <a:prstGeom prst="rect">
            <a:avLst/>
          </a:prstGeom>
          <a:noFill/>
        </p:spPr>
        <p:txBody>
          <a:bodyPr wrap="none" rtlCol="0">
            <a:spAutoFit/>
          </a:bodyPr>
          <a:lstStyle/>
          <a:p>
            <a:r>
              <a:rPr lang="en-AU" b="1"/>
              <a:t>Stage 2: Training Stage</a:t>
            </a:r>
          </a:p>
        </p:txBody>
      </p:sp>
      <p:sp>
        <p:nvSpPr>
          <p:cNvPr id="32" name="TextBox 31">
            <a:extLst>
              <a:ext uri="{FF2B5EF4-FFF2-40B4-BE49-F238E27FC236}">
                <a16:creationId xmlns:a16="http://schemas.microsoft.com/office/drawing/2014/main" id="{F8C0F2EF-94DE-42DC-A68D-A70E6F9D6FB9}"/>
              </a:ext>
            </a:extLst>
          </p:cNvPr>
          <p:cNvSpPr txBox="1"/>
          <p:nvPr/>
        </p:nvSpPr>
        <p:spPr>
          <a:xfrm>
            <a:off x="531297" y="4060886"/>
            <a:ext cx="2642583" cy="369332"/>
          </a:xfrm>
          <a:prstGeom prst="rect">
            <a:avLst/>
          </a:prstGeom>
          <a:noFill/>
        </p:spPr>
        <p:txBody>
          <a:bodyPr wrap="none" rtlCol="0">
            <a:spAutoFit/>
          </a:bodyPr>
          <a:lstStyle/>
          <a:p>
            <a:r>
              <a:rPr lang="en-AU" b="1"/>
              <a:t>Stage 3: Testing Stage</a:t>
            </a:r>
          </a:p>
        </p:txBody>
      </p:sp>
      <p:sp>
        <p:nvSpPr>
          <p:cNvPr id="33" name="TextBox 32">
            <a:extLst>
              <a:ext uri="{FF2B5EF4-FFF2-40B4-BE49-F238E27FC236}">
                <a16:creationId xmlns:a16="http://schemas.microsoft.com/office/drawing/2014/main" id="{71F2AC1E-A81E-4A84-BAE4-4F0AAE55E44E}"/>
              </a:ext>
            </a:extLst>
          </p:cNvPr>
          <p:cNvSpPr txBox="1"/>
          <p:nvPr/>
        </p:nvSpPr>
        <p:spPr>
          <a:xfrm>
            <a:off x="531297" y="5038884"/>
            <a:ext cx="2377574" cy="369332"/>
          </a:xfrm>
          <a:prstGeom prst="rect">
            <a:avLst/>
          </a:prstGeom>
          <a:noFill/>
        </p:spPr>
        <p:txBody>
          <a:bodyPr wrap="none" rtlCol="0">
            <a:spAutoFit/>
          </a:bodyPr>
          <a:lstStyle/>
          <a:p>
            <a:r>
              <a:rPr lang="en-AU" b="1"/>
              <a:t>Stage 4: Evaluation</a:t>
            </a:r>
          </a:p>
        </p:txBody>
      </p:sp>
      <p:cxnSp>
        <p:nvCxnSpPr>
          <p:cNvPr id="35" name="Straight Connector 34">
            <a:extLst>
              <a:ext uri="{FF2B5EF4-FFF2-40B4-BE49-F238E27FC236}">
                <a16:creationId xmlns:a16="http://schemas.microsoft.com/office/drawing/2014/main" id="{8DDAA12B-B522-4418-A413-0B2853FA44FA}"/>
              </a:ext>
            </a:extLst>
          </p:cNvPr>
          <p:cNvCxnSpPr/>
          <p:nvPr/>
        </p:nvCxnSpPr>
        <p:spPr>
          <a:xfrm>
            <a:off x="825822" y="2818531"/>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9E5AC267-B9A4-4063-9A60-6A45C10F11AA}"/>
              </a:ext>
            </a:extLst>
          </p:cNvPr>
          <p:cNvCxnSpPr/>
          <p:nvPr/>
        </p:nvCxnSpPr>
        <p:spPr>
          <a:xfrm>
            <a:off x="825822" y="3789040"/>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52AB6C0A-2B00-4FF9-A60A-F30368FDE047}"/>
              </a:ext>
            </a:extLst>
          </p:cNvPr>
          <p:cNvCxnSpPr/>
          <p:nvPr/>
        </p:nvCxnSpPr>
        <p:spPr>
          <a:xfrm>
            <a:off x="839416" y="4725144"/>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DF16C2BC-15C7-4685-847E-3027C58475D2}"/>
              </a:ext>
            </a:extLst>
          </p:cNvPr>
          <p:cNvCxnSpPr/>
          <p:nvPr/>
        </p:nvCxnSpPr>
        <p:spPr>
          <a:xfrm>
            <a:off x="839416" y="5661248"/>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911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27</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695326" y="799704"/>
            <a:ext cx="10801350" cy="469056"/>
          </a:xfrm>
        </p:spPr>
        <p:txBody>
          <a:bodyPr/>
          <a:lstStyle/>
          <a:p>
            <a:r>
              <a:rPr lang="en-AU"/>
              <a:t>Data preparation: Data loading</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sp>
        <p:nvSpPr>
          <p:cNvPr id="4" name="TextBox 3">
            <a:extLst>
              <a:ext uri="{FF2B5EF4-FFF2-40B4-BE49-F238E27FC236}">
                <a16:creationId xmlns:a16="http://schemas.microsoft.com/office/drawing/2014/main" id="{00A6689B-60B7-4DA7-A3AD-8926AD840249}"/>
              </a:ext>
            </a:extLst>
          </p:cNvPr>
          <p:cNvSpPr txBox="1"/>
          <p:nvPr/>
        </p:nvSpPr>
        <p:spPr>
          <a:xfrm>
            <a:off x="1071000" y="3789040"/>
            <a:ext cx="10308761" cy="3785652"/>
          </a:xfrm>
          <a:prstGeom prst="rect">
            <a:avLst/>
          </a:prstGeom>
          <a:noFill/>
        </p:spPr>
        <p:txBody>
          <a:bodyPr wrap="square" rtlCol="0">
            <a:spAutoFit/>
          </a:bodyPr>
          <a:lstStyle/>
          <a:p>
            <a:r>
              <a:rPr lang="en-AU" sz="1600" b="1" err="1"/>
              <a:t>Tensorflow</a:t>
            </a:r>
            <a:r>
              <a:rPr lang="en-AU" sz="1600" b="1"/>
              <a:t> built-in methods:</a:t>
            </a:r>
          </a:p>
          <a:p>
            <a:endParaRPr lang="en-AU" sz="1600" b="1"/>
          </a:p>
          <a:p>
            <a:pPr marL="285750" indent="-285750">
              <a:buFont typeface="Arial" panose="020B0604020202020204" pitchFamily="34" charset="0"/>
              <a:buChar char="•"/>
            </a:pPr>
            <a:r>
              <a:rPr lang="en-AU" sz="1600"/>
              <a:t>Built-in data library 					(easy, no customize)</a:t>
            </a:r>
          </a:p>
          <a:p>
            <a:pPr marL="742950" lvl="1" indent="-285750">
              <a:buFont typeface="Arial" panose="020B0604020202020204" pitchFamily="34" charset="0"/>
              <a:buChar char="•"/>
            </a:pPr>
            <a:r>
              <a:rPr lang="en-AU" sz="1600"/>
              <a:t>Only has common datasets </a:t>
            </a:r>
          </a:p>
          <a:p>
            <a:pPr marL="742950" lvl="1" indent="-285750">
              <a:buFont typeface="Arial" panose="020B0604020202020204" pitchFamily="34" charset="0"/>
              <a:buChar char="•"/>
            </a:pPr>
            <a:r>
              <a:rPr lang="en-AU" sz="1600"/>
              <a:t>E.g. </a:t>
            </a:r>
            <a:r>
              <a:rPr lang="en-AU" sz="1600" err="1"/>
              <a:t>tf.keras.datasets.mnist.load_data</a:t>
            </a:r>
            <a:r>
              <a:rPr lang="en-AU" sz="1600"/>
              <a:t>()</a:t>
            </a:r>
          </a:p>
          <a:p>
            <a:pPr marL="285750" indent="-285750">
              <a:buFont typeface="Arial" panose="020B0604020202020204" pitchFamily="34" charset="0"/>
              <a:buChar char="•"/>
            </a:pPr>
            <a:r>
              <a:rPr lang="en-AU" sz="1600" err="1"/>
              <a:t>tf.keras.preprocessing.image_dataset_from_directory</a:t>
            </a:r>
            <a:r>
              <a:rPr lang="en-AU" sz="1600"/>
              <a:t>()		(medium, limited customize) </a:t>
            </a:r>
          </a:p>
          <a:p>
            <a:pPr marL="742950" lvl="1" indent="-285750">
              <a:buFont typeface="Arial" panose="020B0604020202020204" pitchFamily="34" charset="0"/>
              <a:buChar char="•"/>
            </a:pPr>
            <a:r>
              <a:rPr lang="en-AU" sz="1600"/>
              <a:t>only works for </a:t>
            </a:r>
            <a:r>
              <a:rPr lang="en-AU" sz="1600" err="1"/>
              <a:t>tf_version</a:t>
            </a:r>
            <a:r>
              <a:rPr lang="en-AU" sz="1600"/>
              <a:t> = 2.3.0</a:t>
            </a:r>
          </a:p>
          <a:p>
            <a:pPr marL="742950" lvl="1" indent="-285750">
              <a:buFont typeface="Arial" panose="020B0604020202020204" pitchFamily="34" charset="0"/>
              <a:buChar char="•"/>
            </a:pPr>
            <a:r>
              <a:rPr lang="en-AU" sz="1600"/>
              <a:t>limited image formats: jpeg, </a:t>
            </a:r>
            <a:r>
              <a:rPr lang="en-AU" sz="1600" err="1"/>
              <a:t>png</a:t>
            </a:r>
            <a:r>
              <a:rPr lang="en-AU" sz="1600"/>
              <a:t>, bmp, gif</a:t>
            </a:r>
          </a:p>
          <a:p>
            <a:pPr marL="285750" indent="-285750">
              <a:buFont typeface="Arial" panose="020B0604020202020204" pitchFamily="34" charset="0"/>
              <a:buChar char="•"/>
            </a:pPr>
            <a:r>
              <a:rPr lang="en-AU" sz="1600" err="1"/>
              <a:t>tf.data.Dataset</a:t>
            </a:r>
            <a:r>
              <a:rPr lang="en-AU" sz="1600"/>
              <a:t>:						(hard, fully customize)</a:t>
            </a:r>
          </a:p>
          <a:p>
            <a:pPr marL="742950" lvl="1" indent="-285750">
              <a:buFont typeface="Arial" panose="020B0604020202020204" pitchFamily="34" charset="0"/>
              <a:buChar char="•"/>
            </a:pPr>
            <a:r>
              <a:rPr lang="en-AU" sz="1600"/>
              <a:t>Dataset = </a:t>
            </a:r>
            <a:r>
              <a:rPr lang="en-AU" sz="1600" err="1"/>
              <a:t>tf.data.Dataset.list_files</a:t>
            </a:r>
            <a:r>
              <a:rPr lang="en-AU" sz="1600"/>
              <a:t>(“</a:t>
            </a:r>
            <a:r>
              <a:rPr lang="en-AU" sz="1600" err="1"/>
              <a:t>filename_pattern</a:t>
            </a:r>
            <a:r>
              <a:rPr lang="en-AU" sz="1600"/>
              <a:t>”)</a:t>
            </a:r>
          </a:p>
          <a:p>
            <a:pPr marL="742950" lvl="1" indent="-285750">
              <a:buFont typeface="Arial" panose="020B0604020202020204" pitchFamily="34" charset="0"/>
              <a:buChar char="•"/>
            </a:pPr>
            <a:r>
              <a:rPr lang="en-AU" sz="1600" err="1"/>
              <a:t>Dataset.map</a:t>
            </a:r>
            <a:r>
              <a:rPr lang="en-AU" sz="1600"/>
              <a:t>(</a:t>
            </a:r>
            <a:r>
              <a:rPr lang="en-AU" sz="1600" err="1"/>
              <a:t>lambda_function_for_image_reading</a:t>
            </a:r>
            <a:r>
              <a:rPr lang="en-AU" sz="1600"/>
              <a:t>)</a:t>
            </a:r>
          </a:p>
          <a:p>
            <a:pPr marL="742950" lvl="1" indent="-285750">
              <a:buFont typeface="Arial" panose="020B0604020202020204" pitchFamily="34" charset="0"/>
              <a:buChar char="•"/>
            </a:pPr>
            <a:endParaRPr lang="en-AU" sz="1600"/>
          </a:p>
          <a:p>
            <a:pPr marL="742950" lvl="1" indent="-285750">
              <a:buFont typeface="Arial" panose="020B0604020202020204" pitchFamily="34" charset="0"/>
              <a:buChar char="•"/>
            </a:pPr>
            <a:endParaRPr lang="en-AU" sz="1600"/>
          </a:p>
          <a:p>
            <a:pPr marL="285750" indent="-285750">
              <a:buFont typeface="Arial" panose="020B0604020202020204" pitchFamily="34" charset="0"/>
              <a:buChar char="•"/>
            </a:pPr>
            <a:endParaRPr lang="en-AU" sz="1600"/>
          </a:p>
          <a:p>
            <a:endParaRPr lang="en-AU" sz="1600"/>
          </a:p>
        </p:txBody>
      </p:sp>
      <p:sp>
        <p:nvSpPr>
          <p:cNvPr id="5" name="Rectangle 4">
            <a:extLst>
              <a:ext uri="{FF2B5EF4-FFF2-40B4-BE49-F238E27FC236}">
                <a16:creationId xmlns:a16="http://schemas.microsoft.com/office/drawing/2014/main" id="{A94AC193-69FD-4633-8DE1-BDB95B9A9C68}"/>
              </a:ext>
            </a:extLst>
          </p:cNvPr>
          <p:cNvSpPr/>
          <p:nvPr/>
        </p:nvSpPr>
        <p:spPr>
          <a:xfrm>
            <a:off x="1271464" y="1916832"/>
            <a:ext cx="2376264" cy="11049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a:t>Load the all filenames into list</a:t>
            </a:r>
          </a:p>
        </p:txBody>
      </p:sp>
      <p:sp>
        <p:nvSpPr>
          <p:cNvPr id="34" name="Rectangle 33">
            <a:extLst>
              <a:ext uri="{FF2B5EF4-FFF2-40B4-BE49-F238E27FC236}">
                <a16:creationId xmlns:a16="http://schemas.microsoft.com/office/drawing/2014/main" id="{F3D1EFD9-D0F4-413C-B160-C0781E798CF8}"/>
              </a:ext>
            </a:extLst>
          </p:cNvPr>
          <p:cNvSpPr/>
          <p:nvPr/>
        </p:nvSpPr>
        <p:spPr>
          <a:xfrm>
            <a:off x="4385155" y="1916832"/>
            <a:ext cx="2592288" cy="110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a:t>Load each data into </a:t>
            </a:r>
            <a:r>
              <a:rPr lang="en-AU" sz="1600" err="1"/>
              <a:t>np.array</a:t>
            </a:r>
            <a:r>
              <a:rPr lang="en-AU" sz="1600"/>
              <a:t> using its filename</a:t>
            </a:r>
          </a:p>
        </p:txBody>
      </p:sp>
      <p:sp>
        <p:nvSpPr>
          <p:cNvPr id="39" name="Rectangle 38">
            <a:extLst>
              <a:ext uri="{FF2B5EF4-FFF2-40B4-BE49-F238E27FC236}">
                <a16:creationId xmlns:a16="http://schemas.microsoft.com/office/drawing/2014/main" id="{E9CB8174-87DB-4443-9628-9AE9A4674EBB}"/>
              </a:ext>
            </a:extLst>
          </p:cNvPr>
          <p:cNvSpPr/>
          <p:nvPr/>
        </p:nvSpPr>
        <p:spPr>
          <a:xfrm>
            <a:off x="7940877" y="1916832"/>
            <a:ext cx="2592288" cy="1104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a:t>Combine all data array into single array or using iterative (generator)</a:t>
            </a:r>
          </a:p>
        </p:txBody>
      </p:sp>
      <p:sp>
        <p:nvSpPr>
          <p:cNvPr id="7" name="Arrow: Right 6">
            <a:extLst>
              <a:ext uri="{FF2B5EF4-FFF2-40B4-BE49-F238E27FC236}">
                <a16:creationId xmlns:a16="http://schemas.microsoft.com/office/drawing/2014/main" id="{7E6258FE-FE64-477A-B0CE-8BFB43AAFA09}"/>
              </a:ext>
            </a:extLst>
          </p:cNvPr>
          <p:cNvSpPr/>
          <p:nvPr/>
        </p:nvSpPr>
        <p:spPr>
          <a:xfrm>
            <a:off x="3863752" y="2136678"/>
            <a:ext cx="360114" cy="220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9" name="Arrow: Right 8">
            <a:extLst>
              <a:ext uri="{FF2B5EF4-FFF2-40B4-BE49-F238E27FC236}">
                <a16:creationId xmlns:a16="http://schemas.microsoft.com/office/drawing/2014/main" id="{E893FFD2-ECB1-4689-9853-4F6151304580}"/>
              </a:ext>
            </a:extLst>
          </p:cNvPr>
          <p:cNvSpPr/>
          <p:nvPr/>
        </p:nvSpPr>
        <p:spPr>
          <a:xfrm>
            <a:off x="7301442" y="2136678"/>
            <a:ext cx="325420" cy="220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a:p>
        </p:txBody>
      </p:sp>
      <p:sp>
        <p:nvSpPr>
          <p:cNvPr id="15" name="TextBox 14">
            <a:extLst>
              <a:ext uri="{FF2B5EF4-FFF2-40B4-BE49-F238E27FC236}">
                <a16:creationId xmlns:a16="http://schemas.microsoft.com/office/drawing/2014/main" id="{8EFEAC16-DB5C-4DC0-AFF2-3CBC919BBE65}"/>
              </a:ext>
            </a:extLst>
          </p:cNvPr>
          <p:cNvSpPr txBox="1"/>
          <p:nvPr/>
        </p:nvSpPr>
        <p:spPr>
          <a:xfrm>
            <a:off x="1715579" y="3062295"/>
            <a:ext cx="1274708" cy="646331"/>
          </a:xfrm>
          <a:prstGeom prst="rect">
            <a:avLst/>
          </a:prstGeom>
          <a:noFill/>
        </p:spPr>
        <p:txBody>
          <a:bodyPr wrap="none" rtlCol="0">
            <a:spAutoFit/>
          </a:bodyPr>
          <a:lstStyle/>
          <a:p>
            <a:r>
              <a:rPr lang="en-AU" err="1"/>
              <a:t>os.listdir</a:t>
            </a:r>
            <a:r>
              <a:rPr lang="en-AU"/>
              <a:t>()</a:t>
            </a:r>
          </a:p>
          <a:p>
            <a:r>
              <a:rPr lang="en-AU" err="1"/>
              <a:t>glob.glob</a:t>
            </a:r>
            <a:r>
              <a:rPr lang="en-AU"/>
              <a:t>()</a:t>
            </a:r>
          </a:p>
        </p:txBody>
      </p:sp>
      <p:sp>
        <p:nvSpPr>
          <p:cNvPr id="16" name="TextBox 15">
            <a:extLst>
              <a:ext uri="{FF2B5EF4-FFF2-40B4-BE49-F238E27FC236}">
                <a16:creationId xmlns:a16="http://schemas.microsoft.com/office/drawing/2014/main" id="{C262A4A1-1E03-4299-8B8A-51A8154480D9}"/>
              </a:ext>
            </a:extLst>
          </p:cNvPr>
          <p:cNvSpPr txBox="1"/>
          <p:nvPr/>
        </p:nvSpPr>
        <p:spPr>
          <a:xfrm>
            <a:off x="4265332" y="3070701"/>
            <a:ext cx="3486852" cy="646331"/>
          </a:xfrm>
          <a:prstGeom prst="rect">
            <a:avLst/>
          </a:prstGeom>
          <a:noFill/>
        </p:spPr>
        <p:txBody>
          <a:bodyPr wrap="none" rtlCol="0">
            <a:spAutoFit/>
          </a:bodyPr>
          <a:lstStyle/>
          <a:p>
            <a:r>
              <a:rPr lang="en-AU"/>
              <a:t>From pillow import Image</a:t>
            </a:r>
          </a:p>
          <a:p>
            <a:r>
              <a:rPr lang="en-AU"/>
              <a:t>Image = </a:t>
            </a:r>
            <a:r>
              <a:rPr lang="en-AU" err="1"/>
              <a:t>Image.open</a:t>
            </a:r>
            <a:r>
              <a:rPr lang="en-AU"/>
              <a:t>(“filename”)</a:t>
            </a:r>
          </a:p>
        </p:txBody>
      </p:sp>
      <p:sp>
        <p:nvSpPr>
          <p:cNvPr id="40" name="Rectangle 39">
            <a:extLst>
              <a:ext uri="{FF2B5EF4-FFF2-40B4-BE49-F238E27FC236}">
                <a16:creationId xmlns:a16="http://schemas.microsoft.com/office/drawing/2014/main" id="{792AF004-7B76-4C97-8B87-46592C4CF9E9}"/>
              </a:ext>
            </a:extLst>
          </p:cNvPr>
          <p:cNvSpPr/>
          <p:nvPr/>
        </p:nvSpPr>
        <p:spPr>
          <a:xfrm>
            <a:off x="1071000" y="1313669"/>
            <a:ext cx="4532075" cy="369332"/>
          </a:xfrm>
          <a:prstGeom prst="rect">
            <a:avLst/>
          </a:prstGeom>
        </p:spPr>
        <p:txBody>
          <a:bodyPr wrap="none">
            <a:spAutoFit/>
          </a:bodyPr>
          <a:lstStyle/>
          <a:p>
            <a:r>
              <a:rPr lang="en-AU" b="1"/>
              <a:t>Traditional method (fully customizable):</a:t>
            </a:r>
          </a:p>
        </p:txBody>
      </p:sp>
    </p:spTree>
    <p:extLst>
      <p:ext uri="{BB962C8B-B14F-4D97-AF65-F5344CB8AC3E}">
        <p14:creationId xmlns:p14="http://schemas.microsoft.com/office/powerpoint/2010/main" val="157941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28</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695326" y="1052736"/>
            <a:ext cx="10801350" cy="469056"/>
          </a:xfrm>
        </p:spPr>
        <p:txBody>
          <a:bodyPr/>
          <a:lstStyle/>
          <a:p>
            <a:r>
              <a:rPr lang="en-AU"/>
              <a:t>Data preparation: Data pre-processing</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sp>
        <p:nvSpPr>
          <p:cNvPr id="2" name="TextBox 1">
            <a:extLst>
              <a:ext uri="{FF2B5EF4-FFF2-40B4-BE49-F238E27FC236}">
                <a16:creationId xmlns:a16="http://schemas.microsoft.com/office/drawing/2014/main" id="{6599CB42-2F65-449B-A11C-9BDCCC5D7739}"/>
              </a:ext>
            </a:extLst>
          </p:cNvPr>
          <p:cNvSpPr txBox="1"/>
          <p:nvPr/>
        </p:nvSpPr>
        <p:spPr>
          <a:xfrm>
            <a:off x="659266" y="1521792"/>
            <a:ext cx="3838607" cy="5078313"/>
          </a:xfrm>
          <a:prstGeom prst="rect">
            <a:avLst/>
          </a:prstGeom>
          <a:noFill/>
        </p:spPr>
        <p:txBody>
          <a:bodyPr wrap="square" rtlCol="0">
            <a:spAutoFit/>
          </a:bodyPr>
          <a:lstStyle/>
          <a:p>
            <a:r>
              <a:rPr lang="en-AU"/>
              <a:t>Why do we need pre-processing? </a:t>
            </a:r>
          </a:p>
          <a:p>
            <a:pPr marL="285750" indent="-285750">
              <a:buFont typeface="Arial" panose="020B0604020202020204" pitchFamily="34" charset="0"/>
              <a:buChar char="•"/>
            </a:pPr>
            <a:r>
              <a:rPr lang="en-AU"/>
              <a:t>messy and from different sources</a:t>
            </a:r>
          </a:p>
          <a:p>
            <a:pPr marL="285750" indent="-285750">
              <a:buFont typeface="Arial" panose="020B0604020202020204" pitchFamily="34" charset="0"/>
              <a:buChar char="•"/>
            </a:pPr>
            <a:r>
              <a:rPr lang="en-AU"/>
              <a:t>Standardize and clean up</a:t>
            </a:r>
          </a:p>
          <a:p>
            <a:pPr marL="285750" indent="-285750">
              <a:buFont typeface="Arial" panose="020B0604020202020204" pitchFamily="34" charset="0"/>
              <a:buChar char="•"/>
            </a:pPr>
            <a:r>
              <a:rPr lang="en-AU"/>
              <a:t>Reduce complexity and increase performance</a:t>
            </a:r>
          </a:p>
          <a:p>
            <a:pPr marL="285750" indent="-285750">
              <a:buFont typeface="Arial" panose="020B0604020202020204" pitchFamily="34" charset="0"/>
              <a:buChar char="•"/>
            </a:pPr>
            <a:endParaRPr lang="en-AU"/>
          </a:p>
          <a:p>
            <a:r>
              <a:rPr lang="en-AU"/>
              <a:t>Techniques:</a:t>
            </a:r>
          </a:p>
          <a:p>
            <a:pPr marL="285750" indent="-285750">
              <a:buFont typeface="Arial" panose="020B0604020202020204" pitchFamily="34" charset="0"/>
              <a:buChar char="•"/>
            </a:pPr>
            <a:r>
              <a:rPr lang="en-AU"/>
              <a:t>Reduce complexity</a:t>
            </a:r>
          </a:p>
          <a:p>
            <a:pPr marL="742950" lvl="1" indent="-285750">
              <a:buFont typeface="Arial" panose="020B0604020202020204" pitchFamily="34" charset="0"/>
              <a:buChar char="•"/>
            </a:pPr>
            <a:r>
              <a:rPr lang="en-AU"/>
              <a:t>Convert to grey scale</a:t>
            </a:r>
          </a:p>
          <a:p>
            <a:pPr marL="285750" indent="-285750">
              <a:buFont typeface="Arial" panose="020B0604020202020204" pitchFamily="34" charset="0"/>
              <a:buChar char="•"/>
            </a:pPr>
            <a:r>
              <a:rPr lang="en-AU"/>
              <a:t>Standardize images</a:t>
            </a:r>
          </a:p>
          <a:p>
            <a:pPr marL="742950" lvl="1" indent="-285750">
              <a:buFont typeface="Arial" panose="020B0604020202020204" pitchFamily="34" charset="0"/>
              <a:buChar char="•"/>
            </a:pPr>
            <a:r>
              <a:rPr lang="en-AU"/>
              <a:t>Clip </a:t>
            </a:r>
          </a:p>
          <a:p>
            <a:pPr marL="742950" lvl="1" indent="-285750">
              <a:buFont typeface="Arial" panose="020B0604020202020204" pitchFamily="34" charset="0"/>
              <a:buChar char="•"/>
            </a:pPr>
            <a:r>
              <a:rPr lang="en-AU"/>
              <a:t>Crop</a:t>
            </a:r>
          </a:p>
          <a:p>
            <a:pPr marL="742950" lvl="1" indent="-285750">
              <a:buFont typeface="Arial" panose="020B0604020202020204" pitchFamily="34" charset="0"/>
              <a:buChar char="•"/>
            </a:pPr>
            <a:r>
              <a:rPr lang="en-AU"/>
              <a:t>Normalization </a:t>
            </a:r>
          </a:p>
          <a:p>
            <a:pPr marL="285750" indent="-285750">
              <a:buFont typeface="Arial" panose="020B0604020202020204" pitchFamily="34" charset="0"/>
              <a:buChar char="•"/>
            </a:pPr>
            <a:r>
              <a:rPr lang="en-AU"/>
              <a:t>Change data structure for specific task</a:t>
            </a:r>
          </a:p>
          <a:p>
            <a:pPr marL="742950" lvl="1" indent="-285750">
              <a:buFont typeface="Arial" panose="020B0604020202020204" pitchFamily="34" charset="0"/>
              <a:buChar char="•"/>
            </a:pPr>
            <a:r>
              <a:rPr lang="en-AU"/>
              <a:t>One-hot encoding </a:t>
            </a:r>
          </a:p>
          <a:p>
            <a:pPr marL="742950" lvl="1" indent="-285750">
              <a:buFont typeface="Arial" panose="020B0604020202020204" pitchFamily="34" charset="0"/>
              <a:buChar char="•"/>
            </a:pPr>
            <a:endParaRPr lang="en-AU"/>
          </a:p>
        </p:txBody>
      </p:sp>
      <p:pic>
        <p:nvPicPr>
          <p:cNvPr id="3" name="Picture 2">
            <a:extLst>
              <a:ext uri="{FF2B5EF4-FFF2-40B4-BE49-F238E27FC236}">
                <a16:creationId xmlns:a16="http://schemas.microsoft.com/office/drawing/2014/main" id="{F9758639-5E93-48E7-806A-77BA7ADE4B0A}"/>
              </a:ext>
            </a:extLst>
          </p:cNvPr>
          <p:cNvPicPr>
            <a:picLocks noChangeAspect="1"/>
          </p:cNvPicPr>
          <p:nvPr/>
        </p:nvPicPr>
        <p:blipFill>
          <a:blip r:embed="rId3"/>
          <a:stretch>
            <a:fillRect/>
          </a:stretch>
        </p:blipFill>
        <p:spPr>
          <a:xfrm>
            <a:off x="4497873" y="4140164"/>
            <a:ext cx="7428358" cy="1818065"/>
          </a:xfrm>
          <a:prstGeom prst="rect">
            <a:avLst/>
          </a:prstGeom>
        </p:spPr>
      </p:pic>
      <p:sp>
        <p:nvSpPr>
          <p:cNvPr id="4" name="Rectangle 3">
            <a:extLst>
              <a:ext uri="{FF2B5EF4-FFF2-40B4-BE49-F238E27FC236}">
                <a16:creationId xmlns:a16="http://schemas.microsoft.com/office/drawing/2014/main" id="{CBE5477E-332F-41EA-8CB8-D22141A9C06C}"/>
              </a:ext>
            </a:extLst>
          </p:cNvPr>
          <p:cNvSpPr/>
          <p:nvPr/>
        </p:nvSpPr>
        <p:spPr>
          <a:xfrm>
            <a:off x="6528048" y="2204864"/>
            <a:ext cx="115212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Overall Dataset</a:t>
            </a:r>
          </a:p>
        </p:txBody>
      </p:sp>
      <p:sp>
        <p:nvSpPr>
          <p:cNvPr id="5" name="Rectangle 4">
            <a:extLst>
              <a:ext uri="{FF2B5EF4-FFF2-40B4-BE49-F238E27FC236}">
                <a16:creationId xmlns:a16="http://schemas.microsoft.com/office/drawing/2014/main" id="{876B90A0-1F0B-432E-B717-82664FC85538}"/>
              </a:ext>
            </a:extLst>
          </p:cNvPr>
          <p:cNvSpPr/>
          <p:nvPr/>
        </p:nvSpPr>
        <p:spPr>
          <a:xfrm>
            <a:off x="8760296" y="1484313"/>
            <a:ext cx="1728192" cy="576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Training set</a:t>
            </a:r>
          </a:p>
        </p:txBody>
      </p:sp>
      <p:sp>
        <p:nvSpPr>
          <p:cNvPr id="15" name="Rectangle 14">
            <a:extLst>
              <a:ext uri="{FF2B5EF4-FFF2-40B4-BE49-F238E27FC236}">
                <a16:creationId xmlns:a16="http://schemas.microsoft.com/office/drawing/2014/main" id="{407A4EEE-9D2D-4F9B-BD92-9BF9AAC366AE}"/>
              </a:ext>
            </a:extLst>
          </p:cNvPr>
          <p:cNvSpPr/>
          <p:nvPr/>
        </p:nvSpPr>
        <p:spPr>
          <a:xfrm>
            <a:off x="8774247" y="2276748"/>
            <a:ext cx="1728192" cy="576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Validation set</a:t>
            </a:r>
          </a:p>
        </p:txBody>
      </p:sp>
      <p:sp>
        <p:nvSpPr>
          <p:cNvPr id="16" name="Rectangle 15">
            <a:extLst>
              <a:ext uri="{FF2B5EF4-FFF2-40B4-BE49-F238E27FC236}">
                <a16:creationId xmlns:a16="http://schemas.microsoft.com/office/drawing/2014/main" id="{3D49A75E-BA04-4B92-92B4-5EB1A11B968A}"/>
              </a:ext>
            </a:extLst>
          </p:cNvPr>
          <p:cNvSpPr/>
          <p:nvPr/>
        </p:nvSpPr>
        <p:spPr>
          <a:xfrm>
            <a:off x="8775184" y="3054199"/>
            <a:ext cx="1728192" cy="576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Testing set</a:t>
            </a:r>
          </a:p>
        </p:txBody>
      </p:sp>
      <p:cxnSp>
        <p:nvCxnSpPr>
          <p:cNvPr id="7" name="Straight Arrow Connector 6">
            <a:extLst>
              <a:ext uri="{FF2B5EF4-FFF2-40B4-BE49-F238E27FC236}">
                <a16:creationId xmlns:a16="http://schemas.microsoft.com/office/drawing/2014/main" id="{6AE48909-D4AF-4434-91E9-FE23736C8862}"/>
              </a:ext>
            </a:extLst>
          </p:cNvPr>
          <p:cNvCxnSpPr>
            <a:stCxn id="4" idx="3"/>
            <a:endCxn id="5" idx="1"/>
          </p:cNvCxnSpPr>
          <p:nvPr/>
        </p:nvCxnSpPr>
        <p:spPr>
          <a:xfrm flipV="1">
            <a:off x="7680176" y="1772581"/>
            <a:ext cx="1080120" cy="792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883C135-9E53-41C1-83A2-C30CB3D17618}"/>
              </a:ext>
            </a:extLst>
          </p:cNvPr>
          <p:cNvCxnSpPr>
            <a:stCxn id="4" idx="3"/>
            <a:endCxn id="15" idx="1"/>
          </p:cNvCxnSpPr>
          <p:nvPr/>
        </p:nvCxnSpPr>
        <p:spPr>
          <a:xfrm>
            <a:off x="7680176" y="2564904"/>
            <a:ext cx="1094071" cy="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3EBC771-B983-48B0-A6D6-75DC836045EA}"/>
              </a:ext>
            </a:extLst>
          </p:cNvPr>
          <p:cNvCxnSpPr>
            <a:stCxn id="4" idx="3"/>
            <a:endCxn id="16" idx="1"/>
          </p:cNvCxnSpPr>
          <p:nvPr/>
        </p:nvCxnSpPr>
        <p:spPr>
          <a:xfrm>
            <a:off x="7680176" y="2564904"/>
            <a:ext cx="1095008" cy="777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0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29</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695326" y="1052736"/>
            <a:ext cx="10801350" cy="469056"/>
          </a:xfrm>
        </p:spPr>
        <p:txBody>
          <a:bodyPr/>
          <a:lstStyle/>
          <a:p>
            <a:r>
              <a:rPr lang="en-AU"/>
              <a:t>Network Training process</a:t>
            </a:r>
          </a:p>
        </p:txBody>
      </p:sp>
      <p:sp>
        <p:nvSpPr>
          <p:cNvPr id="8" name="TextBox 7">
            <a:extLst>
              <a:ext uri="{FF2B5EF4-FFF2-40B4-BE49-F238E27FC236}">
                <a16:creationId xmlns:a16="http://schemas.microsoft.com/office/drawing/2014/main" id="{BE097234-3E4B-4C36-B16A-20F89C943B40}"/>
              </a:ext>
            </a:extLst>
          </p:cNvPr>
          <p:cNvSpPr txBox="1"/>
          <p:nvPr/>
        </p:nvSpPr>
        <p:spPr>
          <a:xfrm>
            <a:off x="8184232" y="791126"/>
            <a:ext cx="3906839" cy="261610"/>
          </a:xfrm>
          <a:prstGeom prst="rect">
            <a:avLst/>
          </a:prstGeom>
          <a:noFill/>
        </p:spPr>
        <p:txBody>
          <a:bodyPr wrap="none" rtlCol="0">
            <a:spAutoFit/>
          </a:bodyPr>
          <a:lstStyle/>
          <a:p>
            <a:r>
              <a:rPr lang="en-AU" sz="1100">
                <a:hlinkClick r:id="rId3"/>
              </a:rPr>
              <a:t>https://theffork.com/activation-functions-in-neural-networks/</a:t>
            </a:r>
            <a:r>
              <a:rPr lang="en-AU" sz="1100"/>
              <a:t> </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sp>
        <p:nvSpPr>
          <p:cNvPr id="18" name="Rectangle 17">
            <a:extLst>
              <a:ext uri="{FF2B5EF4-FFF2-40B4-BE49-F238E27FC236}">
                <a16:creationId xmlns:a16="http://schemas.microsoft.com/office/drawing/2014/main" id="{2E9F5BBE-58BB-4817-98DF-ED4461B38506}"/>
              </a:ext>
            </a:extLst>
          </p:cNvPr>
          <p:cNvSpPr/>
          <p:nvPr/>
        </p:nvSpPr>
        <p:spPr>
          <a:xfrm>
            <a:off x="4754807" y="2050728"/>
            <a:ext cx="2427870" cy="671153"/>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Data Loading</a:t>
            </a:r>
          </a:p>
        </p:txBody>
      </p:sp>
      <p:sp>
        <p:nvSpPr>
          <p:cNvPr id="19" name="Rectangle 18">
            <a:extLst>
              <a:ext uri="{FF2B5EF4-FFF2-40B4-BE49-F238E27FC236}">
                <a16:creationId xmlns:a16="http://schemas.microsoft.com/office/drawing/2014/main" id="{9376E0E7-DD98-43E4-91A8-E0DE5759E69A}"/>
              </a:ext>
            </a:extLst>
          </p:cNvPr>
          <p:cNvSpPr/>
          <p:nvPr/>
        </p:nvSpPr>
        <p:spPr>
          <a:xfrm>
            <a:off x="7830886" y="2050728"/>
            <a:ext cx="2427870" cy="671153"/>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Data Pre-processing</a:t>
            </a:r>
          </a:p>
        </p:txBody>
      </p:sp>
      <p:sp>
        <p:nvSpPr>
          <p:cNvPr id="20" name="Rectangle 19">
            <a:extLst>
              <a:ext uri="{FF2B5EF4-FFF2-40B4-BE49-F238E27FC236}">
                <a16:creationId xmlns:a16="http://schemas.microsoft.com/office/drawing/2014/main" id="{9F4349CE-8FBE-4C46-8D76-A8618FF37DBC}"/>
              </a:ext>
            </a:extLst>
          </p:cNvPr>
          <p:cNvSpPr/>
          <p:nvPr/>
        </p:nvSpPr>
        <p:spPr>
          <a:xfrm>
            <a:off x="3575720" y="2996953"/>
            <a:ext cx="2427870" cy="671153"/>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Building the model</a:t>
            </a:r>
          </a:p>
        </p:txBody>
      </p:sp>
      <p:sp>
        <p:nvSpPr>
          <p:cNvPr id="23" name="Rectangle 22">
            <a:extLst>
              <a:ext uri="{FF2B5EF4-FFF2-40B4-BE49-F238E27FC236}">
                <a16:creationId xmlns:a16="http://schemas.microsoft.com/office/drawing/2014/main" id="{C0F54F9D-9301-4DF5-858C-47D2C837DB54}"/>
              </a:ext>
            </a:extLst>
          </p:cNvPr>
          <p:cNvSpPr/>
          <p:nvPr/>
        </p:nvSpPr>
        <p:spPr>
          <a:xfrm>
            <a:off x="6318921" y="2996952"/>
            <a:ext cx="2427870" cy="671153"/>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Compile the model</a:t>
            </a:r>
          </a:p>
        </p:txBody>
      </p:sp>
      <p:sp>
        <p:nvSpPr>
          <p:cNvPr id="24" name="Rectangle 23">
            <a:extLst>
              <a:ext uri="{FF2B5EF4-FFF2-40B4-BE49-F238E27FC236}">
                <a16:creationId xmlns:a16="http://schemas.microsoft.com/office/drawing/2014/main" id="{E4C8F10A-872C-4C38-A854-852164B34025}"/>
              </a:ext>
            </a:extLst>
          </p:cNvPr>
          <p:cNvSpPr/>
          <p:nvPr/>
        </p:nvSpPr>
        <p:spPr>
          <a:xfrm>
            <a:off x="9062122" y="2996954"/>
            <a:ext cx="2427870" cy="671152"/>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Train the model</a:t>
            </a:r>
          </a:p>
        </p:txBody>
      </p:sp>
      <p:sp>
        <p:nvSpPr>
          <p:cNvPr id="25" name="Rectangle 24">
            <a:extLst>
              <a:ext uri="{FF2B5EF4-FFF2-40B4-BE49-F238E27FC236}">
                <a16:creationId xmlns:a16="http://schemas.microsoft.com/office/drawing/2014/main" id="{96C14301-482B-420A-9FF9-4828829921B6}"/>
              </a:ext>
            </a:extLst>
          </p:cNvPr>
          <p:cNvSpPr/>
          <p:nvPr/>
        </p:nvSpPr>
        <p:spPr>
          <a:xfrm>
            <a:off x="4754807" y="3909976"/>
            <a:ext cx="2427870" cy="671152"/>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Model evaluation</a:t>
            </a:r>
          </a:p>
        </p:txBody>
      </p:sp>
      <p:sp>
        <p:nvSpPr>
          <p:cNvPr id="26" name="Rectangle 25">
            <a:extLst>
              <a:ext uri="{FF2B5EF4-FFF2-40B4-BE49-F238E27FC236}">
                <a16:creationId xmlns:a16="http://schemas.microsoft.com/office/drawing/2014/main" id="{49745053-9175-472C-B33C-352C82AC2753}"/>
              </a:ext>
            </a:extLst>
          </p:cNvPr>
          <p:cNvSpPr/>
          <p:nvPr/>
        </p:nvSpPr>
        <p:spPr>
          <a:xfrm>
            <a:off x="7830885" y="3909976"/>
            <a:ext cx="2427870" cy="671152"/>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Model Prediction</a:t>
            </a:r>
          </a:p>
        </p:txBody>
      </p:sp>
      <p:sp>
        <p:nvSpPr>
          <p:cNvPr id="27" name="Rectangle 26">
            <a:extLst>
              <a:ext uri="{FF2B5EF4-FFF2-40B4-BE49-F238E27FC236}">
                <a16:creationId xmlns:a16="http://schemas.microsoft.com/office/drawing/2014/main" id="{27210247-EE7A-4A61-8A6C-DE5A14790E27}"/>
              </a:ext>
            </a:extLst>
          </p:cNvPr>
          <p:cNvSpPr/>
          <p:nvPr/>
        </p:nvSpPr>
        <p:spPr>
          <a:xfrm>
            <a:off x="6312024" y="4893624"/>
            <a:ext cx="2427870" cy="671152"/>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Performance Evaluation</a:t>
            </a:r>
          </a:p>
        </p:txBody>
      </p:sp>
      <p:sp>
        <p:nvSpPr>
          <p:cNvPr id="2" name="Arrow: Right 1">
            <a:extLst>
              <a:ext uri="{FF2B5EF4-FFF2-40B4-BE49-F238E27FC236}">
                <a16:creationId xmlns:a16="http://schemas.microsoft.com/office/drawing/2014/main" id="{F08076CD-B4AC-4DC0-91E5-8B18FDB30A6F}"/>
              </a:ext>
            </a:extLst>
          </p:cNvPr>
          <p:cNvSpPr/>
          <p:nvPr/>
        </p:nvSpPr>
        <p:spPr>
          <a:xfrm>
            <a:off x="7392144" y="2348880"/>
            <a:ext cx="21602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Arrow: Right 2">
            <a:extLst>
              <a:ext uri="{FF2B5EF4-FFF2-40B4-BE49-F238E27FC236}">
                <a16:creationId xmlns:a16="http://schemas.microsoft.com/office/drawing/2014/main" id="{EF9A3ACA-DE38-4DC7-AD8D-8C0017CAEDAC}"/>
              </a:ext>
            </a:extLst>
          </p:cNvPr>
          <p:cNvSpPr/>
          <p:nvPr/>
        </p:nvSpPr>
        <p:spPr>
          <a:xfrm>
            <a:off x="6096000" y="3212976"/>
            <a:ext cx="12354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55DF53AF-9CEF-4EF1-9845-0FAF358C939F}"/>
              </a:ext>
            </a:extLst>
          </p:cNvPr>
          <p:cNvSpPr/>
          <p:nvPr/>
        </p:nvSpPr>
        <p:spPr>
          <a:xfrm>
            <a:off x="8832304" y="3225937"/>
            <a:ext cx="169412" cy="131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91B96452-717D-4520-B0C3-E58B2E668C9D}"/>
              </a:ext>
            </a:extLst>
          </p:cNvPr>
          <p:cNvSpPr/>
          <p:nvPr/>
        </p:nvSpPr>
        <p:spPr>
          <a:xfrm>
            <a:off x="7392144" y="4136120"/>
            <a:ext cx="216024" cy="1569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3622E017-8ED9-46ED-B341-1C93BBB061E4}"/>
              </a:ext>
            </a:extLst>
          </p:cNvPr>
          <p:cNvSpPr txBox="1"/>
          <p:nvPr/>
        </p:nvSpPr>
        <p:spPr>
          <a:xfrm>
            <a:off x="531297" y="2164214"/>
            <a:ext cx="3044423" cy="369332"/>
          </a:xfrm>
          <a:prstGeom prst="rect">
            <a:avLst/>
          </a:prstGeom>
          <a:noFill/>
        </p:spPr>
        <p:txBody>
          <a:bodyPr wrap="none" rtlCol="0">
            <a:spAutoFit/>
          </a:bodyPr>
          <a:lstStyle/>
          <a:p>
            <a:r>
              <a:rPr lang="en-AU" b="1"/>
              <a:t>Stage 1: Data preparation </a:t>
            </a:r>
          </a:p>
        </p:txBody>
      </p:sp>
      <p:sp>
        <p:nvSpPr>
          <p:cNvPr id="31" name="TextBox 30">
            <a:extLst>
              <a:ext uri="{FF2B5EF4-FFF2-40B4-BE49-F238E27FC236}">
                <a16:creationId xmlns:a16="http://schemas.microsoft.com/office/drawing/2014/main" id="{32853EFF-5901-4C24-89FB-16E6915E76A4}"/>
              </a:ext>
            </a:extLst>
          </p:cNvPr>
          <p:cNvSpPr txBox="1"/>
          <p:nvPr/>
        </p:nvSpPr>
        <p:spPr>
          <a:xfrm>
            <a:off x="531297" y="3105968"/>
            <a:ext cx="2736711" cy="369332"/>
          </a:xfrm>
          <a:prstGeom prst="rect">
            <a:avLst/>
          </a:prstGeom>
          <a:noFill/>
        </p:spPr>
        <p:txBody>
          <a:bodyPr wrap="none" rtlCol="0">
            <a:spAutoFit/>
          </a:bodyPr>
          <a:lstStyle/>
          <a:p>
            <a:r>
              <a:rPr lang="en-AU" b="1"/>
              <a:t>Stage 2: Training Stage</a:t>
            </a:r>
          </a:p>
        </p:txBody>
      </p:sp>
      <p:sp>
        <p:nvSpPr>
          <p:cNvPr id="32" name="TextBox 31">
            <a:extLst>
              <a:ext uri="{FF2B5EF4-FFF2-40B4-BE49-F238E27FC236}">
                <a16:creationId xmlns:a16="http://schemas.microsoft.com/office/drawing/2014/main" id="{F8C0F2EF-94DE-42DC-A68D-A70E6F9D6FB9}"/>
              </a:ext>
            </a:extLst>
          </p:cNvPr>
          <p:cNvSpPr txBox="1"/>
          <p:nvPr/>
        </p:nvSpPr>
        <p:spPr>
          <a:xfrm>
            <a:off x="531297" y="4060886"/>
            <a:ext cx="2642583" cy="369332"/>
          </a:xfrm>
          <a:prstGeom prst="rect">
            <a:avLst/>
          </a:prstGeom>
          <a:noFill/>
        </p:spPr>
        <p:txBody>
          <a:bodyPr wrap="none" rtlCol="0">
            <a:spAutoFit/>
          </a:bodyPr>
          <a:lstStyle/>
          <a:p>
            <a:r>
              <a:rPr lang="en-AU" b="1"/>
              <a:t>Stage 3: Testing Stage</a:t>
            </a:r>
          </a:p>
        </p:txBody>
      </p:sp>
      <p:sp>
        <p:nvSpPr>
          <p:cNvPr id="33" name="TextBox 32">
            <a:extLst>
              <a:ext uri="{FF2B5EF4-FFF2-40B4-BE49-F238E27FC236}">
                <a16:creationId xmlns:a16="http://schemas.microsoft.com/office/drawing/2014/main" id="{71F2AC1E-A81E-4A84-BAE4-4F0AAE55E44E}"/>
              </a:ext>
            </a:extLst>
          </p:cNvPr>
          <p:cNvSpPr txBox="1"/>
          <p:nvPr/>
        </p:nvSpPr>
        <p:spPr>
          <a:xfrm>
            <a:off x="531297" y="5038884"/>
            <a:ext cx="2377574" cy="369332"/>
          </a:xfrm>
          <a:prstGeom prst="rect">
            <a:avLst/>
          </a:prstGeom>
          <a:noFill/>
        </p:spPr>
        <p:txBody>
          <a:bodyPr wrap="none" rtlCol="0">
            <a:spAutoFit/>
          </a:bodyPr>
          <a:lstStyle/>
          <a:p>
            <a:r>
              <a:rPr lang="en-AU" b="1"/>
              <a:t>Stage 4: Evaluation</a:t>
            </a:r>
          </a:p>
        </p:txBody>
      </p:sp>
      <p:cxnSp>
        <p:nvCxnSpPr>
          <p:cNvPr id="35" name="Straight Connector 34">
            <a:extLst>
              <a:ext uri="{FF2B5EF4-FFF2-40B4-BE49-F238E27FC236}">
                <a16:creationId xmlns:a16="http://schemas.microsoft.com/office/drawing/2014/main" id="{8DDAA12B-B522-4418-A413-0B2853FA44FA}"/>
              </a:ext>
            </a:extLst>
          </p:cNvPr>
          <p:cNvCxnSpPr/>
          <p:nvPr/>
        </p:nvCxnSpPr>
        <p:spPr>
          <a:xfrm>
            <a:off x="825822" y="2818531"/>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9E5AC267-B9A4-4063-9A60-6A45C10F11AA}"/>
              </a:ext>
            </a:extLst>
          </p:cNvPr>
          <p:cNvCxnSpPr/>
          <p:nvPr/>
        </p:nvCxnSpPr>
        <p:spPr>
          <a:xfrm>
            <a:off x="825822" y="3789040"/>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52AB6C0A-2B00-4FF9-A60A-F30368FDE047}"/>
              </a:ext>
            </a:extLst>
          </p:cNvPr>
          <p:cNvCxnSpPr/>
          <p:nvPr/>
        </p:nvCxnSpPr>
        <p:spPr>
          <a:xfrm>
            <a:off x="839416" y="4725144"/>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DF16C2BC-15C7-4685-847E-3027C58475D2}"/>
              </a:ext>
            </a:extLst>
          </p:cNvPr>
          <p:cNvCxnSpPr/>
          <p:nvPr/>
        </p:nvCxnSpPr>
        <p:spPr>
          <a:xfrm>
            <a:off x="839416" y="5661248"/>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0391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emantic segmentation (left) and Instance segmentation (right) [8] |  Download Scientific Diagram">
            <a:extLst>
              <a:ext uri="{FF2B5EF4-FFF2-40B4-BE49-F238E27FC236}">
                <a16:creationId xmlns:a16="http://schemas.microsoft.com/office/drawing/2014/main" id="{DBFC63DE-AA78-41AC-9AE7-B3EAF7B5AE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93263" y="2710879"/>
            <a:ext cx="5832723" cy="1719028"/>
          </a:xfrm>
          <a:prstGeom prst="rect">
            <a:avLst/>
          </a:prstGeom>
          <a:solidFill>
            <a:srgbClr val="FFFFFF"/>
          </a:solidFill>
        </p:spPr>
      </p:pic>
      <p:sp>
        <p:nvSpPr>
          <p:cNvPr id="5" name="Content Placeholder 4">
            <a:extLst>
              <a:ext uri="{FF2B5EF4-FFF2-40B4-BE49-F238E27FC236}">
                <a16:creationId xmlns:a16="http://schemas.microsoft.com/office/drawing/2014/main" id="{B2D8FC75-E6D3-4A29-B806-35B48F6AB403}"/>
              </a:ext>
            </a:extLst>
          </p:cNvPr>
          <p:cNvSpPr>
            <a:spLocks noGrp="1"/>
          </p:cNvSpPr>
          <p:nvPr>
            <p:ph idx="10"/>
          </p:nvPr>
        </p:nvSpPr>
        <p:spPr>
          <a:xfrm>
            <a:off x="695324" y="1698659"/>
            <a:ext cx="4248547" cy="4608515"/>
          </a:xfrm>
        </p:spPr>
        <p:txBody>
          <a:bodyPr>
            <a:normAutofit/>
          </a:bodyPr>
          <a:lstStyle/>
          <a:p>
            <a:pPr>
              <a:lnSpc>
                <a:spcPct val="100000"/>
              </a:lnSpc>
            </a:pPr>
            <a:r>
              <a:rPr lang="en-AU" b="1"/>
              <a:t>Semantic Segmentation:</a:t>
            </a:r>
          </a:p>
          <a:p>
            <a:pPr marL="285750" indent="-285750">
              <a:lnSpc>
                <a:spcPct val="100000"/>
              </a:lnSpc>
              <a:buFont typeface="Arial" panose="020B0604020202020204" pitchFamily="34" charset="0"/>
              <a:buChar char="•"/>
            </a:pPr>
            <a:r>
              <a:rPr lang="en-AU"/>
              <a:t>Object belongs to same class will have same label</a:t>
            </a:r>
          </a:p>
          <a:p>
            <a:pPr>
              <a:lnSpc>
                <a:spcPct val="100000"/>
              </a:lnSpc>
            </a:pPr>
            <a:r>
              <a:rPr lang="en-AU" b="1"/>
              <a:t>Instance Segmentation: </a:t>
            </a:r>
          </a:p>
          <a:p>
            <a:pPr marL="285750" indent="-285750">
              <a:lnSpc>
                <a:spcPct val="100000"/>
              </a:lnSpc>
              <a:buFont typeface="Arial" panose="020B0604020202020204" pitchFamily="34" charset="0"/>
              <a:buChar char="•"/>
            </a:pPr>
            <a:r>
              <a:rPr lang="en-AU"/>
              <a:t>Segment each instance of each class separately in an image</a:t>
            </a:r>
          </a:p>
          <a:p>
            <a:pPr marL="285750" indent="-285750">
              <a:lnSpc>
                <a:spcPct val="100000"/>
              </a:lnSpc>
              <a:buFont typeface="Arial" panose="020B0604020202020204" pitchFamily="34" charset="0"/>
              <a:buChar char="•"/>
            </a:pPr>
            <a:r>
              <a:rPr lang="en-AU"/>
              <a:t>Detect and delineate each object</a:t>
            </a:r>
          </a:p>
          <a:p>
            <a:pPr>
              <a:lnSpc>
                <a:spcPct val="100000"/>
              </a:lnSpc>
            </a:pPr>
            <a:r>
              <a:rPr lang="en-AU" b="1"/>
              <a:t>Difference:</a:t>
            </a:r>
          </a:p>
          <a:p>
            <a:pPr marL="285750" indent="-285750">
              <a:lnSpc>
                <a:spcPct val="100000"/>
              </a:lnSpc>
              <a:buFont typeface="Arial" panose="020B0604020202020204" pitchFamily="34" charset="0"/>
              <a:buChar char="•"/>
            </a:pPr>
            <a:r>
              <a:rPr lang="en-AU"/>
              <a:t>Semantic segmentation classifies objects of same class as one instance</a:t>
            </a:r>
          </a:p>
          <a:p>
            <a:pPr marL="285750" indent="-285750">
              <a:lnSpc>
                <a:spcPct val="100000"/>
              </a:lnSpc>
              <a:buFont typeface="Arial" panose="020B0604020202020204" pitchFamily="34" charset="0"/>
              <a:buChar char="•"/>
            </a:pPr>
            <a:r>
              <a:rPr lang="en-AU"/>
              <a:t>Instance Segmentation identifies each object as individual instance. </a:t>
            </a:r>
          </a:p>
          <a:p>
            <a:pPr marL="285750" indent="-285750">
              <a:lnSpc>
                <a:spcPct val="100000"/>
              </a:lnSpc>
              <a:buFont typeface="Arial" panose="020B0604020202020204" pitchFamily="34" charset="0"/>
              <a:buChar char="•"/>
            </a:pPr>
            <a:endParaRPr lang="en-AU"/>
          </a:p>
        </p:txBody>
      </p:sp>
      <p:sp>
        <p:nvSpPr>
          <p:cNvPr id="75" name="Text Placeholder 3">
            <a:extLst>
              <a:ext uri="{FF2B5EF4-FFF2-40B4-BE49-F238E27FC236}">
                <a16:creationId xmlns:a16="http://schemas.microsoft.com/office/drawing/2014/main" id="{857100B5-0F87-4F04-9DCA-3B8811E6BDCB}"/>
              </a:ext>
            </a:extLst>
          </p:cNvPr>
          <p:cNvSpPr>
            <a:spLocks noGrp="1"/>
          </p:cNvSpPr>
          <p:nvPr>
            <p:ph type="body" sz="quarter" idx="15"/>
          </p:nvPr>
        </p:nvSpPr>
        <p:spPr>
          <a:xfrm>
            <a:off x="4400550" y="6524625"/>
            <a:ext cx="3384667" cy="241300"/>
          </a:xfrm>
        </p:spPr>
        <p:txBody>
          <a:bodyPr/>
          <a:lstStyle/>
          <a:p>
            <a:endParaRPr lang="en-US"/>
          </a:p>
        </p:txBody>
      </p:sp>
      <p:sp>
        <p:nvSpPr>
          <p:cNvPr id="4" name="Title 3">
            <a:extLst>
              <a:ext uri="{FF2B5EF4-FFF2-40B4-BE49-F238E27FC236}">
                <a16:creationId xmlns:a16="http://schemas.microsoft.com/office/drawing/2014/main" id="{256566C7-86DE-4A25-8D38-BCEFEC078B96}"/>
              </a:ext>
            </a:extLst>
          </p:cNvPr>
          <p:cNvSpPr>
            <a:spLocks noGrp="1"/>
          </p:cNvSpPr>
          <p:nvPr>
            <p:ph type="title"/>
          </p:nvPr>
        </p:nvSpPr>
        <p:spPr>
          <a:xfrm>
            <a:off x="695326" y="1052736"/>
            <a:ext cx="10801350" cy="469056"/>
          </a:xfrm>
        </p:spPr>
        <p:txBody>
          <a:bodyPr anchor="ctr">
            <a:normAutofit/>
          </a:bodyPr>
          <a:lstStyle/>
          <a:p>
            <a:r>
              <a:rPr lang="en-AU"/>
              <a:t>What is image segmentation?	</a:t>
            </a:r>
          </a:p>
        </p:txBody>
      </p:sp>
      <p:sp>
        <p:nvSpPr>
          <p:cNvPr id="79" name="Slide Number Placeholder 6">
            <a:extLst>
              <a:ext uri="{FF2B5EF4-FFF2-40B4-BE49-F238E27FC236}">
                <a16:creationId xmlns:a16="http://schemas.microsoft.com/office/drawing/2014/main" id="{A957F600-AA0B-4158-B435-077EE5D6EB7D}"/>
              </a:ext>
            </a:extLst>
          </p:cNvPr>
          <p:cNvSpPr>
            <a:spLocks noGrp="1"/>
          </p:cNvSpPr>
          <p:nvPr>
            <p:ph type="sldNum" sz="quarter" idx="18"/>
          </p:nvPr>
        </p:nvSpPr>
        <p:spPr>
          <a:xfrm>
            <a:off x="11208568" y="6519171"/>
            <a:ext cx="288032" cy="240219"/>
          </a:xfrm>
        </p:spPr>
        <p:txBody>
          <a:bodyPr/>
          <a:lstStyle/>
          <a:p>
            <a:pPr>
              <a:spcAft>
                <a:spcPts val="600"/>
              </a:spcAft>
            </a:pPr>
            <a:fld id="{E917DE0E-AFB1-41FD-BC35-27DB61CA125F}" type="slidenum">
              <a:rPr lang="en-AU" smtClean="0"/>
              <a:pPr>
                <a:spcAft>
                  <a:spcPts val="600"/>
                </a:spcAft>
              </a:pPr>
              <a:t>3</a:t>
            </a:fld>
            <a:endParaRPr lang="en-AU"/>
          </a:p>
        </p:txBody>
      </p:sp>
      <p:sp>
        <p:nvSpPr>
          <p:cNvPr id="2" name="Date Placeholder 1">
            <a:extLst>
              <a:ext uri="{FF2B5EF4-FFF2-40B4-BE49-F238E27FC236}">
                <a16:creationId xmlns:a16="http://schemas.microsoft.com/office/drawing/2014/main" id="{D63F3AE5-0D69-4589-9663-9A8C559AB0ED}"/>
              </a:ext>
            </a:extLst>
          </p:cNvPr>
          <p:cNvSpPr>
            <a:spLocks noGrp="1"/>
          </p:cNvSpPr>
          <p:nvPr>
            <p:ph type="dt" sz="half" idx="16"/>
          </p:nvPr>
        </p:nvSpPr>
        <p:spPr/>
        <p:txBody>
          <a:bodyPr/>
          <a:lstStyle/>
          <a:p>
            <a:r>
              <a:rPr lang="en-US"/>
              <a:t>Wei Dai</a:t>
            </a:r>
            <a:endParaRPr lang="en-AU"/>
          </a:p>
        </p:txBody>
      </p:sp>
      <p:sp>
        <p:nvSpPr>
          <p:cNvPr id="3" name="Footer Placeholder 2">
            <a:extLst>
              <a:ext uri="{FF2B5EF4-FFF2-40B4-BE49-F238E27FC236}">
                <a16:creationId xmlns:a16="http://schemas.microsoft.com/office/drawing/2014/main" id="{EFA0C9E1-367F-425D-B5A7-73926D8E4C88}"/>
              </a:ext>
            </a:extLst>
          </p:cNvPr>
          <p:cNvSpPr>
            <a:spLocks noGrp="1"/>
          </p:cNvSpPr>
          <p:nvPr>
            <p:ph type="ftr" sz="quarter" idx="17"/>
          </p:nvPr>
        </p:nvSpPr>
        <p:spPr/>
        <p:txBody>
          <a:bodyPr/>
          <a:lstStyle/>
          <a:p>
            <a:r>
              <a:rPr lang="en-AU"/>
              <a:t>[Presentation Title] | [Date]</a:t>
            </a:r>
          </a:p>
        </p:txBody>
      </p:sp>
    </p:spTree>
    <p:extLst>
      <p:ext uri="{BB962C8B-B14F-4D97-AF65-F5344CB8AC3E}">
        <p14:creationId xmlns:p14="http://schemas.microsoft.com/office/powerpoint/2010/main" val="411984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30</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695326" y="1052736"/>
            <a:ext cx="10801350" cy="469056"/>
          </a:xfrm>
        </p:spPr>
        <p:txBody>
          <a:bodyPr/>
          <a:lstStyle/>
          <a:p>
            <a:r>
              <a:rPr lang="en-AU"/>
              <a:t>Training Stage: Build the model</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sp>
        <p:nvSpPr>
          <p:cNvPr id="2" name="TextBox 1">
            <a:extLst>
              <a:ext uri="{FF2B5EF4-FFF2-40B4-BE49-F238E27FC236}">
                <a16:creationId xmlns:a16="http://schemas.microsoft.com/office/drawing/2014/main" id="{A56F9752-E59F-4C90-920B-843F17CD7D6B}"/>
              </a:ext>
            </a:extLst>
          </p:cNvPr>
          <p:cNvSpPr txBox="1"/>
          <p:nvPr/>
        </p:nvSpPr>
        <p:spPr>
          <a:xfrm>
            <a:off x="767408" y="1772816"/>
            <a:ext cx="5184576" cy="2031325"/>
          </a:xfrm>
          <a:prstGeom prst="rect">
            <a:avLst/>
          </a:prstGeom>
          <a:noFill/>
        </p:spPr>
        <p:txBody>
          <a:bodyPr wrap="square" rtlCol="0">
            <a:spAutoFit/>
          </a:bodyPr>
          <a:lstStyle/>
          <a:p>
            <a:endParaRPr lang="en-AU"/>
          </a:p>
          <a:p>
            <a:endParaRPr lang="en-AU"/>
          </a:p>
          <a:p>
            <a:endParaRPr lang="en-AU"/>
          </a:p>
          <a:p>
            <a:r>
              <a:rPr lang="en-AU"/>
              <a:t>Building method:</a:t>
            </a:r>
          </a:p>
          <a:p>
            <a:pPr marL="285750" indent="-285750">
              <a:buFont typeface="Arial" panose="020B0604020202020204" pitchFamily="34" charset="0"/>
              <a:buChar char="•"/>
            </a:pPr>
            <a:r>
              <a:rPr lang="en-AU"/>
              <a:t>Sequential Method (easy):</a:t>
            </a:r>
          </a:p>
          <a:p>
            <a:pPr marL="285750" indent="-285750">
              <a:buFont typeface="Arial" panose="020B0604020202020204" pitchFamily="34" charset="0"/>
              <a:buChar char="•"/>
            </a:pPr>
            <a:endParaRPr lang="en-AU"/>
          </a:p>
          <a:p>
            <a:pPr marL="285750" indent="-285750">
              <a:buFont typeface="Arial" panose="020B0604020202020204" pitchFamily="34" charset="0"/>
              <a:buChar char="•"/>
            </a:pPr>
            <a:endParaRPr lang="en-AU"/>
          </a:p>
        </p:txBody>
      </p:sp>
      <p:sp>
        <p:nvSpPr>
          <p:cNvPr id="4" name="Rectangle 3">
            <a:extLst>
              <a:ext uri="{FF2B5EF4-FFF2-40B4-BE49-F238E27FC236}">
                <a16:creationId xmlns:a16="http://schemas.microsoft.com/office/drawing/2014/main" id="{E685B502-D18F-432F-B2A4-F9D2B7BD47CE}"/>
              </a:ext>
            </a:extLst>
          </p:cNvPr>
          <p:cNvSpPr/>
          <p:nvPr/>
        </p:nvSpPr>
        <p:spPr>
          <a:xfrm>
            <a:off x="1919536" y="1700213"/>
            <a:ext cx="1800200" cy="720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Head</a:t>
            </a:r>
          </a:p>
        </p:txBody>
      </p:sp>
      <p:sp>
        <p:nvSpPr>
          <p:cNvPr id="15" name="Rectangle 14">
            <a:extLst>
              <a:ext uri="{FF2B5EF4-FFF2-40B4-BE49-F238E27FC236}">
                <a16:creationId xmlns:a16="http://schemas.microsoft.com/office/drawing/2014/main" id="{2A66F97A-3778-4792-9C75-BB5A22E28E9D}"/>
              </a:ext>
            </a:extLst>
          </p:cNvPr>
          <p:cNvSpPr/>
          <p:nvPr/>
        </p:nvSpPr>
        <p:spPr>
          <a:xfrm>
            <a:off x="4151784" y="1700212"/>
            <a:ext cx="1800200" cy="720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Body 1</a:t>
            </a:r>
          </a:p>
        </p:txBody>
      </p:sp>
      <p:sp>
        <p:nvSpPr>
          <p:cNvPr id="16" name="Rectangle 15">
            <a:extLst>
              <a:ext uri="{FF2B5EF4-FFF2-40B4-BE49-F238E27FC236}">
                <a16:creationId xmlns:a16="http://schemas.microsoft.com/office/drawing/2014/main" id="{3596FC7A-A2FA-445D-8A1D-79630B868F15}"/>
              </a:ext>
            </a:extLst>
          </p:cNvPr>
          <p:cNvSpPr/>
          <p:nvPr/>
        </p:nvSpPr>
        <p:spPr>
          <a:xfrm>
            <a:off x="6456040" y="1695987"/>
            <a:ext cx="1800200" cy="720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Body 2</a:t>
            </a:r>
          </a:p>
        </p:txBody>
      </p:sp>
      <p:sp>
        <p:nvSpPr>
          <p:cNvPr id="18" name="Rectangle 17">
            <a:extLst>
              <a:ext uri="{FF2B5EF4-FFF2-40B4-BE49-F238E27FC236}">
                <a16:creationId xmlns:a16="http://schemas.microsoft.com/office/drawing/2014/main" id="{9A2D8E4E-06CF-4435-AB09-6CD76BF36AC8}"/>
              </a:ext>
            </a:extLst>
          </p:cNvPr>
          <p:cNvSpPr/>
          <p:nvPr/>
        </p:nvSpPr>
        <p:spPr>
          <a:xfrm>
            <a:off x="9624392" y="1695986"/>
            <a:ext cx="1800200" cy="720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Tail</a:t>
            </a:r>
          </a:p>
        </p:txBody>
      </p:sp>
      <p:sp>
        <p:nvSpPr>
          <p:cNvPr id="5" name="TextBox 4">
            <a:extLst>
              <a:ext uri="{FF2B5EF4-FFF2-40B4-BE49-F238E27FC236}">
                <a16:creationId xmlns:a16="http://schemas.microsoft.com/office/drawing/2014/main" id="{FDBA8AB8-EB66-4074-8B8A-F0F9C2AEA4AE}"/>
              </a:ext>
            </a:extLst>
          </p:cNvPr>
          <p:cNvSpPr txBox="1"/>
          <p:nvPr/>
        </p:nvSpPr>
        <p:spPr>
          <a:xfrm>
            <a:off x="8481893" y="1871657"/>
            <a:ext cx="710451" cy="369332"/>
          </a:xfrm>
          <a:prstGeom prst="rect">
            <a:avLst/>
          </a:prstGeom>
          <a:noFill/>
        </p:spPr>
        <p:txBody>
          <a:bodyPr wrap="none" rtlCol="0">
            <a:spAutoFit/>
          </a:bodyPr>
          <a:lstStyle/>
          <a:p>
            <a:r>
              <a:rPr lang="en-AU"/>
              <a:t>…….</a:t>
            </a:r>
          </a:p>
        </p:txBody>
      </p:sp>
      <p:sp>
        <p:nvSpPr>
          <p:cNvPr id="6" name="Smiley Face 5">
            <a:extLst>
              <a:ext uri="{FF2B5EF4-FFF2-40B4-BE49-F238E27FC236}">
                <a16:creationId xmlns:a16="http://schemas.microsoft.com/office/drawing/2014/main" id="{77A557F8-F9E6-466B-9568-6968698B3683}"/>
              </a:ext>
            </a:extLst>
          </p:cNvPr>
          <p:cNvSpPr/>
          <p:nvPr/>
        </p:nvSpPr>
        <p:spPr>
          <a:xfrm>
            <a:off x="858633" y="1657868"/>
            <a:ext cx="864096" cy="796910"/>
          </a:xfrm>
          <a:prstGeom prst="smileyFac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Arrow: Right 6">
            <a:extLst>
              <a:ext uri="{FF2B5EF4-FFF2-40B4-BE49-F238E27FC236}">
                <a16:creationId xmlns:a16="http://schemas.microsoft.com/office/drawing/2014/main" id="{D6BD9B4E-9AD6-4934-B13B-9D9C069D309F}"/>
              </a:ext>
            </a:extLst>
          </p:cNvPr>
          <p:cNvSpPr/>
          <p:nvPr/>
        </p:nvSpPr>
        <p:spPr>
          <a:xfrm>
            <a:off x="3830289" y="1998711"/>
            <a:ext cx="191683" cy="125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Arrow: Right 18">
            <a:extLst>
              <a:ext uri="{FF2B5EF4-FFF2-40B4-BE49-F238E27FC236}">
                <a16:creationId xmlns:a16="http://schemas.microsoft.com/office/drawing/2014/main" id="{88CDC082-2BF0-4695-897B-CC3CE31B0C28}"/>
              </a:ext>
            </a:extLst>
          </p:cNvPr>
          <p:cNvSpPr/>
          <p:nvPr/>
        </p:nvSpPr>
        <p:spPr>
          <a:xfrm>
            <a:off x="6097428" y="1993388"/>
            <a:ext cx="191683" cy="125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FEA5EBBA-C8DE-4331-A4BD-245EA0B0B0B0}"/>
              </a:ext>
            </a:extLst>
          </p:cNvPr>
          <p:cNvSpPr/>
          <p:nvPr/>
        </p:nvSpPr>
        <p:spPr>
          <a:xfrm>
            <a:off x="6744072" y="2776570"/>
            <a:ext cx="6096000" cy="369332"/>
          </a:xfrm>
          <a:prstGeom prst="rect">
            <a:avLst/>
          </a:prstGeom>
        </p:spPr>
        <p:txBody>
          <a:bodyPr>
            <a:spAutoFit/>
          </a:bodyPr>
          <a:lstStyle/>
          <a:p>
            <a:pPr marL="285750" indent="-285750">
              <a:buFont typeface="Arial" panose="020B0604020202020204" pitchFamily="34" charset="0"/>
              <a:buChar char="•"/>
            </a:pPr>
            <a:r>
              <a:rPr lang="en-AU"/>
              <a:t>Model Subclassing(hard):</a:t>
            </a:r>
          </a:p>
        </p:txBody>
      </p:sp>
      <p:sp>
        <p:nvSpPr>
          <p:cNvPr id="20" name="Rectangle 19">
            <a:extLst>
              <a:ext uri="{FF2B5EF4-FFF2-40B4-BE49-F238E27FC236}">
                <a16:creationId xmlns:a16="http://schemas.microsoft.com/office/drawing/2014/main" id="{F4899961-17CD-4C16-9D77-0E9FC5EF8403}"/>
              </a:ext>
            </a:extLst>
          </p:cNvPr>
          <p:cNvSpPr/>
          <p:nvPr/>
        </p:nvSpPr>
        <p:spPr>
          <a:xfrm>
            <a:off x="794532" y="4584580"/>
            <a:ext cx="3127844" cy="369332"/>
          </a:xfrm>
          <a:prstGeom prst="rect">
            <a:avLst/>
          </a:prstGeom>
        </p:spPr>
        <p:txBody>
          <a:bodyPr wrap="none">
            <a:spAutoFit/>
          </a:bodyPr>
          <a:lstStyle/>
          <a:p>
            <a:pPr marL="285750" indent="-285750">
              <a:buFont typeface="Arial" panose="020B0604020202020204" pitchFamily="34" charset="0"/>
              <a:buChar char="•"/>
            </a:pPr>
            <a:r>
              <a:rPr lang="en-AU"/>
              <a:t>Functional API (medium): </a:t>
            </a:r>
          </a:p>
        </p:txBody>
      </p:sp>
      <p:pic>
        <p:nvPicPr>
          <p:cNvPr id="21" name="Picture 20">
            <a:extLst>
              <a:ext uri="{FF2B5EF4-FFF2-40B4-BE49-F238E27FC236}">
                <a16:creationId xmlns:a16="http://schemas.microsoft.com/office/drawing/2014/main" id="{AE2B218C-FBB5-47E1-92B6-81FDD0686132}"/>
              </a:ext>
            </a:extLst>
          </p:cNvPr>
          <p:cNvPicPr>
            <a:picLocks noChangeAspect="1"/>
          </p:cNvPicPr>
          <p:nvPr/>
        </p:nvPicPr>
        <p:blipFill>
          <a:blip r:embed="rId3"/>
          <a:stretch>
            <a:fillRect/>
          </a:stretch>
        </p:blipFill>
        <p:spPr>
          <a:xfrm>
            <a:off x="865098" y="3246641"/>
            <a:ext cx="4700945" cy="1305229"/>
          </a:xfrm>
          <a:prstGeom prst="rect">
            <a:avLst/>
          </a:prstGeom>
        </p:spPr>
      </p:pic>
      <p:pic>
        <p:nvPicPr>
          <p:cNvPr id="22" name="Picture 21">
            <a:extLst>
              <a:ext uri="{FF2B5EF4-FFF2-40B4-BE49-F238E27FC236}">
                <a16:creationId xmlns:a16="http://schemas.microsoft.com/office/drawing/2014/main" id="{6B4AB89C-7418-4E20-BDC7-FE768DE1C434}"/>
              </a:ext>
            </a:extLst>
          </p:cNvPr>
          <p:cNvPicPr>
            <a:picLocks noChangeAspect="1"/>
          </p:cNvPicPr>
          <p:nvPr/>
        </p:nvPicPr>
        <p:blipFill>
          <a:blip r:embed="rId4"/>
          <a:stretch>
            <a:fillRect/>
          </a:stretch>
        </p:blipFill>
        <p:spPr>
          <a:xfrm>
            <a:off x="858633" y="4986622"/>
            <a:ext cx="5703617" cy="1322103"/>
          </a:xfrm>
          <a:prstGeom prst="rect">
            <a:avLst/>
          </a:prstGeom>
        </p:spPr>
      </p:pic>
      <p:pic>
        <p:nvPicPr>
          <p:cNvPr id="23" name="Picture 22">
            <a:extLst>
              <a:ext uri="{FF2B5EF4-FFF2-40B4-BE49-F238E27FC236}">
                <a16:creationId xmlns:a16="http://schemas.microsoft.com/office/drawing/2014/main" id="{C8121B94-9DA2-438F-9145-628ED6FF866E}"/>
              </a:ext>
            </a:extLst>
          </p:cNvPr>
          <p:cNvPicPr>
            <a:picLocks noChangeAspect="1"/>
          </p:cNvPicPr>
          <p:nvPr/>
        </p:nvPicPr>
        <p:blipFill>
          <a:blip r:embed="rId5"/>
          <a:stretch>
            <a:fillRect/>
          </a:stretch>
        </p:blipFill>
        <p:spPr>
          <a:xfrm>
            <a:off x="6745683" y="3249019"/>
            <a:ext cx="5210902" cy="2924583"/>
          </a:xfrm>
          <a:prstGeom prst="rect">
            <a:avLst/>
          </a:prstGeom>
        </p:spPr>
      </p:pic>
    </p:spTree>
    <p:extLst>
      <p:ext uri="{BB962C8B-B14F-4D97-AF65-F5344CB8AC3E}">
        <p14:creationId xmlns:p14="http://schemas.microsoft.com/office/powerpoint/2010/main" val="143009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31</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695326" y="1052736"/>
            <a:ext cx="10801350" cy="469056"/>
          </a:xfrm>
        </p:spPr>
        <p:txBody>
          <a:bodyPr/>
          <a:lstStyle/>
          <a:p>
            <a:r>
              <a:rPr lang="en-AU"/>
              <a:t>Training Stage: Build the model</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2" lvl="1" indent="0">
              <a:buNone/>
            </a:pPr>
            <a:r>
              <a:rPr lang="en-AU" b="1"/>
              <a:t>Common Layers:</a:t>
            </a:r>
          </a:p>
          <a:p>
            <a:pPr lvl="1"/>
            <a:r>
              <a:rPr lang="en-AU" b="1"/>
              <a:t>Input layer</a:t>
            </a:r>
            <a:r>
              <a:rPr lang="en-AU"/>
              <a:t>:</a:t>
            </a:r>
          </a:p>
          <a:p>
            <a:pPr lvl="2"/>
            <a:r>
              <a:rPr lang="en-AU"/>
              <a:t>SHAPE is important</a:t>
            </a:r>
          </a:p>
          <a:p>
            <a:pPr lvl="2"/>
            <a:r>
              <a:rPr lang="en-AU"/>
              <a:t>Let’s say we have a input set with shape of (Number of images, h, w)</a:t>
            </a:r>
          </a:p>
          <a:p>
            <a:pPr lvl="2"/>
            <a:r>
              <a:rPr lang="en-AU"/>
              <a:t>The input needs to be a 4D tensor when using 2D operation (CONV2D) or 5D tensor when using 3D operation (CONV3D)</a:t>
            </a:r>
          </a:p>
          <a:p>
            <a:pPr lvl="2"/>
            <a:r>
              <a:rPr lang="en-AU" err="1"/>
              <a:t>tf.keras.Input</a:t>
            </a:r>
            <a:r>
              <a:rPr lang="en-AU"/>
              <a:t>(shape = (h, w, </a:t>
            </a:r>
            <a:r>
              <a:rPr lang="en-AU" err="1"/>
              <a:t>channel_number</a:t>
            </a:r>
            <a:r>
              <a:rPr lang="en-AU"/>
              <a:t>))</a:t>
            </a:r>
          </a:p>
          <a:p>
            <a:pPr lvl="2"/>
            <a:endParaRPr lang="en-AU"/>
          </a:p>
        </p:txBody>
      </p:sp>
      <p:pic>
        <p:nvPicPr>
          <p:cNvPr id="2" name="Picture 1">
            <a:extLst>
              <a:ext uri="{FF2B5EF4-FFF2-40B4-BE49-F238E27FC236}">
                <a16:creationId xmlns:a16="http://schemas.microsoft.com/office/drawing/2014/main" id="{8710C9BF-9A39-47DB-94B9-221314A508F6}"/>
              </a:ext>
            </a:extLst>
          </p:cNvPr>
          <p:cNvPicPr>
            <a:picLocks noChangeAspect="1"/>
          </p:cNvPicPr>
          <p:nvPr/>
        </p:nvPicPr>
        <p:blipFill>
          <a:blip r:embed="rId3"/>
          <a:stretch>
            <a:fillRect/>
          </a:stretch>
        </p:blipFill>
        <p:spPr>
          <a:xfrm>
            <a:off x="7718280" y="885726"/>
            <a:ext cx="4113104" cy="869306"/>
          </a:xfrm>
          <a:prstGeom prst="rect">
            <a:avLst/>
          </a:prstGeom>
        </p:spPr>
      </p:pic>
      <p:sp>
        <p:nvSpPr>
          <p:cNvPr id="4" name="Rectangle 3">
            <a:extLst>
              <a:ext uri="{FF2B5EF4-FFF2-40B4-BE49-F238E27FC236}">
                <a16:creationId xmlns:a16="http://schemas.microsoft.com/office/drawing/2014/main" id="{E2A91B62-EF0C-48E2-A9D8-37A8FC44FB3E}"/>
              </a:ext>
            </a:extLst>
          </p:cNvPr>
          <p:cNvSpPr/>
          <p:nvPr/>
        </p:nvSpPr>
        <p:spPr>
          <a:xfrm>
            <a:off x="3326104" y="4244659"/>
            <a:ext cx="1800200"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Input Image</a:t>
            </a:r>
          </a:p>
        </p:txBody>
      </p:sp>
      <p:sp>
        <p:nvSpPr>
          <p:cNvPr id="15" name="Rectangle 14">
            <a:extLst>
              <a:ext uri="{FF2B5EF4-FFF2-40B4-BE49-F238E27FC236}">
                <a16:creationId xmlns:a16="http://schemas.microsoft.com/office/drawing/2014/main" id="{5C6B077E-F39E-404F-8E86-BDB5E43ECFB4}"/>
              </a:ext>
            </a:extLst>
          </p:cNvPr>
          <p:cNvSpPr/>
          <p:nvPr/>
        </p:nvSpPr>
        <p:spPr>
          <a:xfrm>
            <a:off x="6312024" y="4403941"/>
            <a:ext cx="900100" cy="88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Filter</a:t>
            </a:r>
          </a:p>
        </p:txBody>
      </p:sp>
      <p:sp>
        <p:nvSpPr>
          <p:cNvPr id="16" name="Rectangle 15">
            <a:extLst>
              <a:ext uri="{FF2B5EF4-FFF2-40B4-BE49-F238E27FC236}">
                <a16:creationId xmlns:a16="http://schemas.microsoft.com/office/drawing/2014/main" id="{FB994528-4AF9-4661-9136-52490EEC12F6}"/>
              </a:ext>
            </a:extLst>
          </p:cNvPr>
          <p:cNvSpPr/>
          <p:nvPr/>
        </p:nvSpPr>
        <p:spPr>
          <a:xfrm>
            <a:off x="6464424" y="4556341"/>
            <a:ext cx="900100" cy="88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Filter</a:t>
            </a:r>
          </a:p>
        </p:txBody>
      </p:sp>
      <p:sp>
        <p:nvSpPr>
          <p:cNvPr id="18" name="Rectangle 17">
            <a:extLst>
              <a:ext uri="{FF2B5EF4-FFF2-40B4-BE49-F238E27FC236}">
                <a16:creationId xmlns:a16="http://schemas.microsoft.com/office/drawing/2014/main" id="{9D3CD248-61BE-4AD9-91C9-1405052BEF15}"/>
              </a:ext>
            </a:extLst>
          </p:cNvPr>
          <p:cNvSpPr/>
          <p:nvPr/>
        </p:nvSpPr>
        <p:spPr>
          <a:xfrm>
            <a:off x="6616824" y="4708741"/>
            <a:ext cx="900100" cy="88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Filter</a:t>
            </a:r>
          </a:p>
        </p:txBody>
      </p:sp>
      <p:sp>
        <p:nvSpPr>
          <p:cNvPr id="19" name="Rectangle 18">
            <a:extLst>
              <a:ext uri="{FF2B5EF4-FFF2-40B4-BE49-F238E27FC236}">
                <a16:creationId xmlns:a16="http://schemas.microsoft.com/office/drawing/2014/main" id="{0C868715-E6E7-4813-BD2C-532AEF3446D7}"/>
              </a:ext>
            </a:extLst>
          </p:cNvPr>
          <p:cNvSpPr/>
          <p:nvPr/>
        </p:nvSpPr>
        <p:spPr>
          <a:xfrm>
            <a:off x="6769224" y="4861141"/>
            <a:ext cx="900100" cy="88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Filter</a:t>
            </a:r>
          </a:p>
        </p:txBody>
      </p:sp>
      <p:sp>
        <p:nvSpPr>
          <p:cNvPr id="20" name="Rectangle 19">
            <a:extLst>
              <a:ext uri="{FF2B5EF4-FFF2-40B4-BE49-F238E27FC236}">
                <a16:creationId xmlns:a16="http://schemas.microsoft.com/office/drawing/2014/main" id="{D4A23018-90F8-4DBF-B65B-F96BEC857801}"/>
              </a:ext>
            </a:extLst>
          </p:cNvPr>
          <p:cNvSpPr/>
          <p:nvPr/>
        </p:nvSpPr>
        <p:spPr>
          <a:xfrm>
            <a:off x="6921624" y="5013541"/>
            <a:ext cx="900100" cy="88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Filter</a:t>
            </a:r>
          </a:p>
        </p:txBody>
      </p:sp>
      <p:sp>
        <p:nvSpPr>
          <p:cNvPr id="21" name="Rectangle 20">
            <a:extLst>
              <a:ext uri="{FF2B5EF4-FFF2-40B4-BE49-F238E27FC236}">
                <a16:creationId xmlns:a16="http://schemas.microsoft.com/office/drawing/2014/main" id="{F9D973CF-0AC3-48AB-9B32-A9783A25C2EB}"/>
              </a:ext>
            </a:extLst>
          </p:cNvPr>
          <p:cNvSpPr/>
          <p:nvPr/>
        </p:nvSpPr>
        <p:spPr>
          <a:xfrm>
            <a:off x="7074024" y="5165941"/>
            <a:ext cx="900100" cy="880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Filter</a:t>
            </a:r>
          </a:p>
        </p:txBody>
      </p:sp>
      <p:sp>
        <p:nvSpPr>
          <p:cNvPr id="23" name="Rectangle 22">
            <a:extLst>
              <a:ext uri="{FF2B5EF4-FFF2-40B4-BE49-F238E27FC236}">
                <a16:creationId xmlns:a16="http://schemas.microsoft.com/office/drawing/2014/main" id="{27B38574-E00D-4091-93D5-55BD20125D34}"/>
              </a:ext>
            </a:extLst>
          </p:cNvPr>
          <p:cNvSpPr/>
          <p:nvPr/>
        </p:nvSpPr>
        <p:spPr>
          <a:xfrm>
            <a:off x="8837947" y="3747120"/>
            <a:ext cx="1800200"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Output Image</a:t>
            </a:r>
          </a:p>
        </p:txBody>
      </p:sp>
      <p:sp>
        <p:nvSpPr>
          <p:cNvPr id="24" name="Rectangle 23">
            <a:extLst>
              <a:ext uri="{FF2B5EF4-FFF2-40B4-BE49-F238E27FC236}">
                <a16:creationId xmlns:a16="http://schemas.microsoft.com/office/drawing/2014/main" id="{FC2387A9-EAA2-4FE5-A30A-3D523811B133}"/>
              </a:ext>
            </a:extLst>
          </p:cNvPr>
          <p:cNvSpPr/>
          <p:nvPr/>
        </p:nvSpPr>
        <p:spPr>
          <a:xfrm>
            <a:off x="8990347" y="3899520"/>
            <a:ext cx="1800200"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Output Image</a:t>
            </a:r>
          </a:p>
        </p:txBody>
      </p:sp>
      <p:sp>
        <p:nvSpPr>
          <p:cNvPr id="25" name="Rectangle 24">
            <a:extLst>
              <a:ext uri="{FF2B5EF4-FFF2-40B4-BE49-F238E27FC236}">
                <a16:creationId xmlns:a16="http://schemas.microsoft.com/office/drawing/2014/main" id="{9D675CAA-2D0F-4563-A098-40C910A9F70B}"/>
              </a:ext>
            </a:extLst>
          </p:cNvPr>
          <p:cNvSpPr/>
          <p:nvPr/>
        </p:nvSpPr>
        <p:spPr>
          <a:xfrm>
            <a:off x="9142747" y="4051920"/>
            <a:ext cx="1800200"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Output Image</a:t>
            </a:r>
          </a:p>
        </p:txBody>
      </p:sp>
      <p:sp>
        <p:nvSpPr>
          <p:cNvPr id="26" name="Rectangle 25">
            <a:extLst>
              <a:ext uri="{FF2B5EF4-FFF2-40B4-BE49-F238E27FC236}">
                <a16:creationId xmlns:a16="http://schemas.microsoft.com/office/drawing/2014/main" id="{737FCB4F-64D3-4FA5-9E12-21CD6688F467}"/>
              </a:ext>
            </a:extLst>
          </p:cNvPr>
          <p:cNvSpPr/>
          <p:nvPr/>
        </p:nvSpPr>
        <p:spPr>
          <a:xfrm>
            <a:off x="9295147" y="4204320"/>
            <a:ext cx="1800200"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Output Image</a:t>
            </a:r>
          </a:p>
        </p:txBody>
      </p:sp>
      <p:sp>
        <p:nvSpPr>
          <p:cNvPr id="27" name="Rectangle 26">
            <a:extLst>
              <a:ext uri="{FF2B5EF4-FFF2-40B4-BE49-F238E27FC236}">
                <a16:creationId xmlns:a16="http://schemas.microsoft.com/office/drawing/2014/main" id="{8F6E86F9-D92F-4038-AD0D-8BA5BCC02ED5}"/>
              </a:ext>
            </a:extLst>
          </p:cNvPr>
          <p:cNvSpPr/>
          <p:nvPr/>
        </p:nvSpPr>
        <p:spPr>
          <a:xfrm>
            <a:off x="9447547" y="4356720"/>
            <a:ext cx="1800200"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Output Image</a:t>
            </a:r>
          </a:p>
        </p:txBody>
      </p:sp>
      <p:sp>
        <p:nvSpPr>
          <p:cNvPr id="28" name="Rectangle 27">
            <a:extLst>
              <a:ext uri="{FF2B5EF4-FFF2-40B4-BE49-F238E27FC236}">
                <a16:creationId xmlns:a16="http://schemas.microsoft.com/office/drawing/2014/main" id="{704D126D-C5E1-43E4-ADAA-55EEA312D57B}"/>
              </a:ext>
            </a:extLst>
          </p:cNvPr>
          <p:cNvSpPr/>
          <p:nvPr/>
        </p:nvSpPr>
        <p:spPr>
          <a:xfrm>
            <a:off x="9599947" y="4509120"/>
            <a:ext cx="1800200"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Output Image</a:t>
            </a:r>
          </a:p>
        </p:txBody>
      </p:sp>
      <p:sp>
        <p:nvSpPr>
          <p:cNvPr id="30" name="Rectangle 29">
            <a:extLst>
              <a:ext uri="{FF2B5EF4-FFF2-40B4-BE49-F238E27FC236}">
                <a16:creationId xmlns:a16="http://schemas.microsoft.com/office/drawing/2014/main" id="{57ACE917-748F-46F9-9556-94CF20757E8B}"/>
              </a:ext>
            </a:extLst>
          </p:cNvPr>
          <p:cNvSpPr/>
          <p:nvPr/>
        </p:nvSpPr>
        <p:spPr>
          <a:xfrm>
            <a:off x="952334" y="4244659"/>
            <a:ext cx="1800200"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Input Image</a:t>
            </a:r>
          </a:p>
        </p:txBody>
      </p:sp>
      <p:sp>
        <p:nvSpPr>
          <p:cNvPr id="6" name="TextBox 5">
            <a:extLst>
              <a:ext uri="{FF2B5EF4-FFF2-40B4-BE49-F238E27FC236}">
                <a16:creationId xmlns:a16="http://schemas.microsoft.com/office/drawing/2014/main" id="{CF8A27E1-A636-4548-B215-E729350B75D0}"/>
              </a:ext>
            </a:extLst>
          </p:cNvPr>
          <p:cNvSpPr txBox="1"/>
          <p:nvPr/>
        </p:nvSpPr>
        <p:spPr>
          <a:xfrm>
            <a:off x="1432387" y="6156012"/>
            <a:ext cx="915635" cy="369332"/>
          </a:xfrm>
          <a:prstGeom prst="rect">
            <a:avLst/>
          </a:prstGeom>
          <a:noFill/>
        </p:spPr>
        <p:txBody>
          <a:bodyPr wrap="none" rtlCol="0">
            <a:spAutoFit/>
          </a:bodyPr>
          <a:lstStyle/>
          <a:p>
            <a:r>
              <a:rPr lang="en-AU"/>
              <a:t>(32,32)</a:t>
            </a:r>
          </a:p>
        </p:txBody>
      </p:sp>
      <p:sp>
        <p:nvSpPr>
          <p:cNvPr id="31" name="TextBox 30">
            <a:extLst>
              <a:ext uri="{FF2B5EF4-FFF2-40B4-BE49-F238E27FC236}">
                <a16:creationId xmlns:a16="http://schemas.microsoft.com/office/drawing/2014/main" id="{567ED8FF-CA4D-4A6F-A54A-0216D6E52BD5}"/>
              </a:ext>
            </a:extLst>
          </p:cNvPr>
          <p:cNvSpPr txBox="1"/>
          <p:nvPr/>
        </p:nvSpPr>
        <p:spPr>
          <a:xfrm>
            <a:off x="3672206" y="6151327"/>
            <a:ext cx="1107996" cy="369332"/>
          </a:xfrm>
          <a:prstGeom prst="rect">
            <a:avLst/>
          </a:prstGeom>
          <a:noFill/>
        </p:spPr>
        <p:txBody>
          <a:bodyPr wrap="none" rtlCol="0">
            <a:spAutoFit/>
          </a:bodyPr>
          <a:lstStyle/>
          <a:p>
            <a:r>
              <a:rPr lang="en-AU"/>
              <a:t>(32,32,</a:t>
            </a:r>
            <a:r>
              <a:rPr lang="en-AU">
                <a:solidFill>
                  <a:srgbClr val="FF0000"/>
                </a:solidFill>
              </a:rPr>
              <a:t>1</a:t>
            </a:r>
            <a:r>
              <a:rPr lang="en-AU"/>
              <a:t>)</a:t>
            </a:r>
          </a:p>
        </p:txBody>
      </p:sp>
      <p:sp>
        <p:nvSpPr>
          <p:cNvPr id="7" name="TextBox 6">
            <a:extLst>
              <a:ext uri="{FF2B5EF4-FFF2-40B4-BE49-F238E27FC236}">
                <a16:creationId xmlns:a16="http://schemas.microsoft.com/office/drawing/2014/main" id="{7F68EFE6-5B76-4AEB-9ABB-AA290DBDDE02}"/>
              </a:ext>
            </a:extLst>
          </p:cNvPr>
          <p:cNvSpPr txBox="1"/>
          <p:nvPr/>
        </p:nvSpPr>
        <p:spPr>
          <a:xfrm>
            <a:off x="5140211" y="4888085"/>
            <a:ext cx="1146468" cy="646331"/>
          </a:xfrm>
          <a:prstGeom prst="rect">
            <a:avLst/>
          </a:prstGeom>
          <a:noFill/>
        </p:spPr>
        <p:txBody>
          <a:bodyPr wrap="none" rtlCol="0">
            <a:spAutoFit/>
          </a:bodyPr>
          <a:lstStyle/>
          <a:p>
            <a:r>
              <a:rPr lang="en-AU"/>
              <a:t>CONV2D</a:t>
            </a:r>
          </a:p>
          <a:p>
            <a:endParaRPr lang="en-AU"/>
          </a:p>
        </p:txBody>
      </p:sp>
      <p:sp>
        <p:nvSpPr>
          <p:cNvPr id="32" name="TextBox 31">
            <a:extLst>
              <a:ext uri="{FF2B5EF4-FFF2-40B4-BE49-F238E27FC236}">
                <a16:creationId xmlns:a16="http://schemas.microsoft.com/office/drawing/2014/main" id="{1470C57A-40FE-416F-9561-229AC786A11B}"/>
              </a:ext>
            </a:extLst>
          </p:cNvPr>
          <p:cNvSpPr txBox="1"/>
          <p:nvPr/>
        </p:nvSpPr>
        <p:spPr>
          <a:xfrm>
            <a:off x="6724133" y="6141316"/>
            <a:ext cx="979755" cy="369332"/>
          </a:xfrm>
          <a:prstGeom prst="rect">
            <a:avLst/>
          </a:prstGeom>
          <a:noFill/>
        </p:spPr>
        <p:txBody>
          <a:bodyPr wrap="none" rtlCol="0">
            <a:spAutoFit/>
          </a:bodyPr>
          <a:lstStyle/>
          <a:p>
            <a:r>
              <a:rPr lang="en-AU"/>
              <a:t>(3,3,</a:t>
            </a:r>
            <a:r>
              <a:rPr lang="en-AU">
                <a:solidFill>
                  <a:srgbClr val="FF0000"/>
                </a:solidFill>
              </a:rPr>
              <a:t>32</a:t>
            </a:r>
            <a:r>
              <a:rPr lang="en-AU"/>
              <a:t>)</a:t>
            </a:r>
          </a:p>
        </p:txBody>
      </p:sp>
      <p:sp>
        <p:nvSpPr>
          <p:cNvPr id="33" name="TextBox 32">
            <a:extLst>
              <a:ext uri="{FF2B5EF4-FFF2-40B4-BE49-F238E27FC236}">
                <a16:creationId xmlns:a16="http://schemas.microsoft.com/office/drawing/2014/main" id="{B2539284-A3ED-4F86-92F3-934FB09EDBB8}"/>
              </a:ext>
            </a:extLst>
          </p:cNvPr>
          <p:cNvSpPr txBox="1"/>
          <p:nvPr/>
        </p:nvSpPr>
        <p:spPr>
          <a:xfrm>
            <a:off x="8117376" y="4816856"/>
            <a:ext cx="319318" cy="369332"/>
          </a:xfrm>
          <a:prstGeom prst="rect">
            <a:avLst/>
          </a:prstGeom>
          <a:noFill/>
        </p:spPr>
        <p:txBody>
          <a:bodyPr wrap="none" rtlCol="0">
            <a:spAutoFit/>
          </a:bodyPr>
          <a:lstStyle/>
          <a:p>
            <a:r>
              <a:rPr lang="en-AU"/>
              <a:t>=</a:t>
            </a:r>
          </a:p>
        </p:txBody>
      </p:sp>
      <p:sp>
        <p:nvSpPr>
          <p:cNvPr id="34" name="TextBox 33">
            <a:extLst>
              <a:ext uri="{FF2B5EF4-FFF2-40B4-BE49-F238E27FC236}">
                <a16:creationId xmlns:a16="http://schemas.microsoft.com/office/drawing/2014/main" id="{A33037AF-BAF6-4C9E-80A1-23E195A64F04}"/>
              </a:ext>
            </a:extLst>
          </p:cNvPr>
          <p:cNvSpPr txBox="1"/>
          <p:nvPr/>
        </p:nvSpPr>
        <p:spPr>
          <a:xfrm>
            <a:off x="9764217" y="6229282"/>
            <a:ext cx="1236236" cy="369332"/>
          </a:xfrm>
          <a:prstGeom prst="rect">
            <a:avLst/>
          </a:prstGeom>
          <a:noFill/>
        </p:spPr>
        <p:txBody>
          <a:bodyPr wrap="none" rtlCol="0">
            <a:spAutoFit/>
          </a:bodyPr>
          <a:lstStyle/>
          <a:p>
            <a:r>
              <a:rPr lang="en-AU"/>
              <a:t>(32,32,</a:t>
            </a:r>
            <a:r>
              <a:rPr lang="en-AU">
                <a:solidFill>
                  <a:srgbClr val="FF0000"/>
                </a:solidFill>
              </a:rPr>
              <a:t>32</a:t>
            </a:r>
            <a:r>
              <a:rPr lang="en-AU"/>
              <a:t>)</a:t>
            </a:r>
          </a:p>
        </p:txBody>
      </p:sp>
      <p:sp>
        <p:nvSpPr>
          <p:cNvPr id="8" name="TextBox 7">
            <a:extLst>
              <a:ext uri="{FF2B5EF4-FFF2-40B4-BE49-F238E27FC236}">
                <a16:creationId xmlns:a16="http://schemas.microsoft.com/office/drawing/2014/main" id="{D0563F3D-09EF-4299-9592-FCBCC9B10A19}"/>
              </a:ext>
            </a:extLst>
          </p:cNvPr>
          <p:cNvSpPr txBox="1"/>
          <p:nvPr/>
        </p:nvSpPr>
        <p:spPr>
          <a:xfrm>
            <a:off x="5124070" y="1730223"/>
            <a:ext cx="6276077" cy="646331"/>
          </a:xfrm>
          <a:prstGeom prst="rect">
            <a:avLst/>
          </a:prstGeom>
          <a:noFill/>
        </p:spPr>
        <p:txBody>
          <a:bodyPr wrap="none" rtlCol="0">
            <a:spAutoFit/>
          </a:bodyPr>
          <a:lstStyle/>
          <a:p>
            <a:r>
              <a:rPr lang="en-AU">
                <a:solidFill>
                  <a:schemeClr val="accent5"/>
                </a:solidFill>
              </a:rPr>
              <a:t>Correspond to number of images:</a:t>
            </a:r>
          </a:p>
          <a:p>
            <a:r>
              <a:rPr lang="en-AU">
                <a:solidFill>
                  <a:schemeClr val="accent5"/>
                </a:solidFill>
              </a:rPr>
              <a:t>   How many images will be fed at same time during training</a:t>
            </a:r>
          </a:p>
        </p:txBody>
      </p:sp>
      <p:sp>
        <p:nvSpPr>
          <p:cNvPr id="38" name="TextBox 37">
            <a:extLst>
              <a:ext uri="{FF2B5EF4-FFF2-40B4-BE49-F238E27FC236}">
                <a16:creationId xmlns:a16="http://schemas.microsoft.com/office/drawing/2014/main" id="{3FF24FAD-12C8-45F5-A31A-D6A3566E97B5}"/>
              </a:ext>
            </a:extLst>
          </p:cNvPr>
          <p:cNvSpPr txBox="1"/>
          <p:nvPr/>
        </p:nvSpPr>
        <p:spPr>
          <a:xfrm>
            <a:off x="5429214" y="2406563"/>
            <a:ext cx="3275320" cy="369332"/>
          </a:xfrm>
          <a:prstGeom prst="rect">
            <a:avLst/>
          </a:prstGeom>
          <a:noFill/>
        </p:spPr>
        <p:txBody>
          <a:bodyPr wrap="none" rtlCol="0">
            <a:spAutoFit/>
          </a:bodyPr>
          <a:lstStyle/>
          <a:p>
            <a:r>
              <a:rPr lang="en-AU"/>
              <a:t>(</a:t>
            </a:r>
            <a:r>
              <a:rPr lang="en-AU">
                <a:solidFill>
                  <a:srgbClr val="0070C0"/>
                </a:solidFill>
              </a:rPr>
              <a:t>None</a:t>
            </a:r>
            <a:r>
              <a:rPr lang="en-AU"/>
              <a:t>, h, w, </a:t>
            </a:r>
            <a:r>
              <a:rPr lang="en-AU" err="1"/>
              <a:t>channel_number</a:t>
            </a:r>
            <a:r>
              <a:rPr lang="en-AU"/>
              <a:t>)</a:t>
            </a:r>
          </a:p>
        </p:txBody>
      </p:sp>
    </p:spTree>
    <p:extLst>
      <p:ext uri="{BB962C8B-B14F-4D97-AF65-F5344CB8AC3E}">
        <p14:creationId xmlns:p14="http://schemas.microsoft.com/office/powerpoint/2010/main" val="46382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286CF-83C0-4626-868B-6D7848C0B2EA}"/>
              </a:ext>
            </a:extLst>
          </p:cNvPr>
          <p:cNvSpPr>
            <a:spLocks noGrp="1"/>
          </p:cNvSpPr>
          <p:nvPr>
            <p:ph idx="10"/>
          </p:nvPr>
        </p:nvSpPr>
        <p:spPr>
          <a:xfrm>
            <a:off x="695324" y="1698659"/>
            <a:ext cx="4176540" cy="4608515"/>
          </a:xfrm>
        </p:spPr>
        <p:txBody>
          <a:bodyPr>
            <a:normAutofit/>
          </a:bodyPr>
          <a:lstStyle/>
          <a:p>
            <a:pPr marL="285750" indent="-285750">
              <a:buFont typeface="Arial" panose="020B0604020202020204" pitchFamily="34" charset="0"/>
              <a:buChar char="•"/>
            </a:pPr>
            <a:r>
              <a:rPr lang="en-AU" b="1"/>
              <a:t>Dense layer (Fully-connected layer)</a:t>
            </a:r>
          </a:p>
          <a:p>
            <a:pPr marL="465750" lvl="1" indent="-285750"/>
            <a:r>
              <a:rPr lang="en-AU" sz="1600" err="1">
                <a:solidFill>
                  <a:srgbClr val="FF0000"/>
                </a:solidFill>
              </a:rPr>
              <a:t>tf.keras.layers.Dense</a:t>
            </a:r>
            <a:r>
              <a:rPr lang="en-AU" sz="1600">
                <a:solidFill>
                  <a:srgbClr val="FF0000"/>
                </a:solidFill>
              </a:rPr>
              <a:t>(units, activation, </a:t>
            </a:r>
            <a:r>
              <a:rPr lang="en-AU" sz="1600" err="1">
                <a:solidFill>
                  <a:srgbClr val="FF0000"/>
                </a:solidFill>
              </a:rPr>
              <a:t>kernel_initialize</a:t>
            </a:r>
            <a:r>
              <a:rPr lang="en-AU" sz="1600">
                <a:solidFill>
                  <a:srgbClr val="FF0000"/>
                </a:solidFill>
              </a:rPr>
              <a:t>, </a:t>
            </a:r>
            <a:r>
              <a:rPr lang="en-AU" sz="1600" err="1">
                <a:solidFill>
                  <a:srgbClr val="FF0000"/>
                </a:solidFill>
              </a:rPr>
              <a:t>activity_regularizer</a:t>
            </a:r>
            <a:r>
              <a:rPr lang="en-AU" sz="1600">
                <a:solidFill>
                  <a:srgbClr val="FF0000"/>
                </a:solidFill>
              </a:rPr>
              <a:t>, …)</a:t>
            </a:r>
          </a:p>
          <a:p>
            <a:pPr marL="285750" indent="-285750">
              <a:buFont typeface="Arial" panose="020B0604020202020204" pitchFamily="34" charset="0"/>
              <a:buChar char="•"/>
            </a:pPr>
            <a:r>
              <a:rPr lang="en-AU" b="1"/>
              <a:t>Convolutional layer</a:t>
            </a:r>
          </a:p>
          <a:p>
            <a:pPr marL="465750" lvl="1" indent="-285750"/>
            <a:r>
              <a:rPr lang="en-AU" sz="1600">
                <a:solidFill>
                  <a:srgbClr val="FF0000"/>
                </a:solidFill>
              </a:rPr>
              <a:t>tf.keras.layers.Conv2D(filters, </a:t>
            </a:r>
            <a:r>
              <a:rPr lang="en-AU" sz="1600" err="1">
                <a:solidFill>
                  <a:srgbClr val="FF0000"/>
                </a:solidFill>
              </a:rPr>
              <a:t>kernel_size</a:t>
            </a:r>
            <a:r>
              <a:rPr lang="en-AU" sz="1600">
                <a:solidFill>
                  <a:srgbClr val="FF0000"/>
                </a:solidFill>
              </a:rPr>
              <a:t>, strides, padding, activation, </a:t>
            </a:r>
            <a:r>
              <a:rPr lang="en-AU" sz="1600" err="1">
                <a:solidFill>
                  <a:srgbClr val="FF0000"/>
                </a:solidFill>
              </a:rPr>
              <a:t>kernel_initialize</a:t>
            </a:r>
            <a:r>
              <a:rPr lang="en-AU" sz="1600">
                <a:solidFill>
                  <a:srgbClr val="FF0000"/>
                </a:solidFill>
              </a:rPr>
              <a:t>, </a:t>
            </a:r>
            <a:r>
              <a:rPr lang="en-AU" sz="1600" err="1">
                <a:solidFill>
                  <a:srgbClr val="FF0000"/>
                </a:solidFill>
              </a:rPr>
              <a:t>activity_regularizer</a:t>
            </a:r>
            <a:r>
              <a:rPr lang="en-AU" sz="1600">
                <a:solidFill>
                  <a:srgbClr val="FF0000"/>
                </a:solidFill>
              </a:rPr>
              <a:t>, …)</a:t>
            </a:r>
          </a:p>
          <a:p>
            <a:pPr marL="285750" indent="-285750">
              <a:buFont typeface="Arial" panose="020B0604020202020204" pitchFamily="34" charset="0"/>
              <a:buChar char="•"/>
            </a:pPr>
            <a:r>
              <a:rPr lang="en-AU" b="1"/>
              <a:t>Pooling layer</a:t>
            </a:r>
          </a:p>
          <a:p>
            <a:pPr marL="465750" lvl="1" indent="-285750"/>
            <a:r>
              <a:rPr lang="en-AU" sz="1600">
                <a:solidFill>
                  <a:srgbClr val="FF0000"/>
                </a:solidFill>
              </a:rPr>
              <a:t>tf.keras.layers.MaxPool2D(</a:t>
            </a:r>
            <a:r>
              <a:rPr lang="en-AU" sz="1600" err="1">
                <a:solidFill>
                  <a:srgbClr val="FF0000"/>
                </a:solidFill>
              </a:rPr>
              <a:t>pool_size</a:t>
            </a:r>
            <a:r>
              <a:rPr lang="en-AU" sz="1600">
                <a:solidFill>
                  <a:srgbClr val="FF0000"/>
                </a:solidFill>
              </a:rPr>
              <a:t>, strides, padding)</a:t>
            </a:r>
          </a:p>
          <a:p>
            <a:pPr marL="285750" indent="-285750">
              <a:buFont typeface="Arial" panose="020B0604020202020204" pitchFamily="34" charset="0"/>
              <a:buChar char="•"/>
            </a:pPr>
            <a:r>
              <a:rPr lang="en-AU" b="1"/>
              <a:t>Up-sampling layer</a:t>
            </a:r>
          </a:p>
          <a:p>
            <a:pPr marL="465750" lvl="1" indent="-285750"/>
            <a:r>
              <a:rPr lang="en-AU" sz="1600">
                <a:solidFill>
                  <a:srgbClr val="FF0000"/>
                </a:solidFill>
              </a:rPr>
              <a:t>tf.keras.layers.UpSampling2D(size, interpolation)</a:t>
            </a:r>
          </a:p>
          <a:p>
            <a:pPr marL="465750" lvl="1" indent="-285750"/>
            <a:endParaRPr lang="en-AU"/>
          </a:p>
        </p:txBody>
      </p:sp>
      <p:sp>
        <p:nvSpPr>
          <p:cNvPr id="4" name="Text Placeholder 3">
            <a:extLst>
              <a:ext uri="{FF2B5EF4-FFF2-40B4-BE49-F238E27FC236}">
                <a16:creationId xmlns:a16="http://schemas.microsoft.com/office/drawing/2014/main" id="{0164EBED-F4F9-4DDB-9B71-98BA98C5BA38}"/>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8F2AFE7C-108B-40DF-9C41-8979C3799265}"/>
              </a:ext>
            </a:extLst>
          </p:cNvPr>
          <p:cNvSpPr>
            <a:spLocks noGrp="1"/>
          </p:cNvSpPr>
          <p:nvPr>
            <p:ph type="title"/>
          </p:nvPr>
        </p:nvSpPr>
        <p:spPr/>
        <p:txBody>
          <a:bodyPr/>
          <a:lstStyle/>
          <a:p>
            <a:r>
              <a:rPr lang="en-AU"/>
              <a:t>Convolution Neural Networks in </a:t>
            </a:r>
            <a:r>
              <a:rPr lang="en-AU" err="1"/>
              <a:t>Tensorflow</a:t>
            </a:r>
            <a:endParaRPr lang="en-AU"/>
          </a:p>
        </p:txBody>
      </p:sp>
      <p:sp>
        <p:nvSpPr>
          <p:cNvPr id="6" name="Date Placeholder 5">
            <a:extLst>
              <a:ext uri="{FF2B5EF4-FFF2-40B4-BE49-F238E27FC236}">
                <a16:creationId xmlns:a16="http://schemas.microsoft.com/office/drawing/2014/main" id="{F52FB8D7-6688-4BAF-8477-BA6E14312AE9}"/>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4B6CAF5C-C5EC-42BB-B76F-B6B395D131F9}"/>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F54E6280-1E66-4955-9E53-FC38F434C956}"/>
              </a:ext>
            </a:extLst>
          </p:cNvPr>
          <p:cNvSpPr>
            <a:spLocks noGrp="1"/>
          </p:cNvSpPr>
          <p:nvPr>
            <p:ph type="sldNum" sz="quarter" idx="18"/>
          </p:nvPr>
        </p:nvSpPr>
        <p:spPr/>
        <p:txBody>
          <a:bodyPr/>
          <a:lstStyle/>
          <a:p>
            <a:fld id="{E917DE0E-AFB1-41FD-BC35-27DB61CA125F}" type="slidenum">
              <a:rPr lang="en-AU" smtClean="0"/>
              <a:pPr/>
              <a:t>32</a:t>
            </a:fld>
            <a:endParaRPr lang="en-AU"/>
          </a:p>
        </p:txBody>
      </p:sp>
      <p:pic>
        <p:nvPicPr>
          <p:cNvPr id="10" name="Picture 9">
            <a:extLst>
              <a:ext uri="{FF2B5EF4-FFF2-40B4-BE49-F238E27FC236}">
                <a16:creationId xmlns:a16="http://schemas.microsoft.com/office/drawing/2014/main" id="{10DBD5E8-897D-46CC-9B83-F74B3210D2DA}"/>
              </a:ext>
            </a:extLst>
          </p:cNvPr>
          <p:cNvPicPr>
            <a:picLocks noChangeAspect="1"/>
          </p:cNvPicPr>
          <p:nvPr/>
        </p:nvPicPr>
        <p:blipFill>
          <a:blip r:embed="rId2"/>
          <a:stretch>
            <a:fillRect/>
          </a:stretch>
        </p:blipFill>
        <p:spPr>
          <a:xfrm>
            <a:off x="5303912" y="1916832"/>
            <a:ext cx="5967299" cy="3816424"/>
          </a:xfrm>
          <a:prstGeom prst="rect">
            <a:avLst/>
          </a:prstGeom>
        </p:spPr>
      </p:pic>
    </p:spTree>
    <p:extLst>
      <p:ext uri="{BB962C8B-B14F-4D97-AF65-F5344CB8AC3E}">
        <p14:creationId xmlns:p14="http://schemas.microsoft.com/office/powerpoint/2010/main" val="97188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33</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695326" y="1052736"/>
            <a:ext cx="10801350" cy="469056"/>
          </a:xfrm>
        </p:spPr>
        <p:txBody>
          <a:bodyPr/>
          <a:lstStyle/>
          <a:p>
            <a:r>
              <a:rPr lang="en-AU"/>
              <a:t>Network Training process</a:t>
            </a:r>
          </a:p>
        </p:txBody>
      </p:sp>
      <p:sp>
        <p:nvSpPr>
          <p:cNvPr id="8" name="TextBox 7">
            <a:extLst>
              <a:ext uri="{FF2B5EF4-FFF2-40B4-BE49-F238E27FC236}">
                <a16:creationId xmlns:a16="http://schemas.microsoft.com/office/drawing/2014/main" id="{BE097234-3E4B-4C36-B16A-20F89C943B40}"/>
              </a:ext>
            </a:extLst>
          </p:cNvPr>
          <p:cNvSpPr txBox="1"/>
          <p:nvPr/>
        </p:nvSpPr>
        <p:spPr>
          <a:xfrm>
            <a:off x="8184232" y="791126"/>
            <a:ext cx="3906839" cy="261610"/>
          </a:xfrm>
          <a:prstGeom prst="rect">
            <a:avLst/>
          </a:prstGeom>
          <a:noFill/>
        </p:spPr>
        <p:txBody>
          <a:bodyPr wrap="none" rtlCol="0">
            <a:spAutoFit/>
          </a:bodyPr>
          <a:lstStyle/>
          <a:p>
            <a:r>
              <a:rPr lang="en-AU" sz="1100">
                <a:hlinkClick r:id="rId3"/>
              </a:rPr>
              <a:t>https://theffork.com/activation-functions-in-neural-networks/</a:t>
            </a:r>
            <a:r>
              <a:rPr lang="en-AU" sz="1100"/>
              <a:t> </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sp>
        <p:nvSpPr>
          <p:cNvPr id="18" name="Rectangle 17">
            <a:extLst>
              <a:ext uri="{FF2B5EF4-FFF2-40B4-BE49-F238E27FC236}">
                <a16:creationId xmlns:a16="http://schemas.microsoft.com/office/drawing/2014/main" id="{2E9F5BBE-58BB-4817-98DF-ED4461B38506}"/>
              </a:ext>
            </a:extLst>
          </p:cNvPr>
          <p:cNvSpPr/>
          <p:nvPr/>
        </p:nvSpPr>
        <p:spPr>
          <a:xfrm>
            <a:off x="4754807" y="2050728"/>
            <a:ext cx="2427870" cy="671153"/>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Data Loading</a:t>
            </a:r>
          </a:p>
        </p:txBody>
      </p:sp>
      <p:sp>
        <p:nvSpPr>
          <p:cNvPr id="19" name="Rectangle 18">
            <a:extLst>
              <a:ext uri="{FF2B5EF4-FFF2-40B4-BE49-F238E27FC236}">
                <a16:creationId xmlns:a16="http://schemas.microsoft.com/office/drawing/2014/main" id="{9376E0E7-DD98-43E4-91A8-E0DE5759E69A}"/>
              </a:ext>
            </a:extLst>
          </p:cNvPr>
          <p:cNvSpPr/>
          <p:nvPr/>
        </p:nvSpPr>
        <p:spPr>
          <a:xfrm>
            <a:off x="7830886" y="2050728"/>
            <a:ext cx="2427870" cy="671153"/>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Data Pre-processing</a:t>
            </a:r>
          </a:p>
        </p:txBody>
      </p:sp>
      <p:sp>
        <p:nvSpPr>
          <p:cNvPr id="20" name="Rectangle 19">
            <a:extLst>
              <a:ext uri="{FF2B5EF4-FFF2-40B4-BE49-F238E27FC236}">
                <a16:creationId xmlns:a16="http://schemas.microsoft.com/office/drawing/2014/main" id="{9F4349CE-8FBE-4C46-8D76-A8618FF37DBC}"/>
              </a:ext>
            </a:extLst>
          </p:cNvPr>
          <p:cNvSpPr/>
          <p:nvPr/>
        </p:nvSpPr>
        <p:spPr>
          <a:xfrm>
            <a:off x="3575720" y="2996953"/>
            <a:ext cx="2427870" cy="671153"/>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Building the model</a:t>
            </a:r>
          </a:p>
        </p:txBody>
      </p:sp>
      <p:sp>
        <p:nvSpPr>
          <p:cNvPr id="23" name="Rectangle 22">
            <a:extLst>
              <a:ext uri="{FF2B5EF4-FFF2-40B4-BE49-F238E27FC236}">
                <a16:creationId xmlns:a16="http://schemas.microsoft.com/office/drawing/2014/main" id="{C0F54F9D-9301-4DF5-858C-47D2C837DB54}"/>
              </a:ext>
            </a:extLst>
          </p:cNvPr>
          <p:cNvSpPr/>
          <p:nvPr/>
        </p:nvSpPr>
        <p:spPr>
          <a:xfrm>
            <a:off x="6318921" y="2996952"/>
            <a:ext cx="2427870" cy="671153"/>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Compile the model</a:t>
            </a:r>
          </a:p>
        </p:txBody>
      </p:sp>
      <p:sp>
        <p:nvSpPr>
          <p:cNvPr id="24" name="Rectangle 23">
            <a:extLst>
              <a:ext uri="{FF2B5EF4-FFF2-40B4-BE49-F238E27FC236}">
                <a16:creationId xmlns:a16="http://schemas.microsoft.com/office/drawing/2014/main" id="{E4C8F10A-872C-4C38-A854-852164B34025}"/>
              </a:ext>
            </a:extLst>
          </p:cNvPr>
          <p:cNvSpPr/>
          <p:nvPr/>
        </p:nvSpPr>
        <p:spPr>
          <a:xfrm>
            <a:off x="9062122" y="2996954"/>
            <a:ext cx="2427870" cy="671152"/>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Train the model</a:t>
            </a:r>
          </a:p>
        </p:txBody>
      </p:sp>
      <p:sp>
        <p:nvSpPr>
          <p:cNvPr id="25" name="Rectangle 24">
            <a:extLst>
              <a:ext uri="{FF2B5EF4-FFF2-40B4-BE49-F238E27FC236}">
                <a16:creationId xmlns:a16="http://schemas.microsoft.com/office/drawing/2014/main" id="{96C14301-482B-420A-9FF9-4828829921B6}"/>
              </a:ext>
            </a:extLst>
          </p:cNvPr>
          <p:cNvSpPr/>
          <p:nvPr/>
        </p:nvSpPr>
        <p:spPr>
          <a:xfrm>
            <a:off x="4754807" y="3909976"/>
            <a:ext cx="2427870" cy="671152"/>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Model evaluation</a:t>
            </a:r>
          </a:p>
        </p:txBody>
      </p:sp>
      <p:sp>
        <p:nvSpPr>
          <p:cNvPr id="26" name="Rectangle 25">
            <a:extLst>
              <a:ext uri="{FF2B5EF4-FFF2-40B4-BE49-F238E27FC236}">
                <a16:creationId xmlns:a16="http://schemas.microsoft.com/office/drawing/2014/main" id="{49745053-9175-472C-B33C-352C82AC2753}"/>
              </a:ext>
            </a:extLst>
          </p:cNvPr>
          <p:cNvSpPr/>
          <p:nvPr/>
        </p:nvSpPr>
        <p:spPr>
          <a:xfrm>
            <a:off x="7830885" y="3909976"/>
            <a:ext cx="2427870" cy="671152"/>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Model Prediction</a:t>
            </a:r>
          </a:p>
        </p:txBody>
      </p:sp>
      <p:sp>
        <p:nvSpPr>
          <p:cNvPr id="27" name="Rectangle 26">
            <a:extLst>
              <a:ext uri="{FF2B5EF4-FFF2-40B4-BE49-F238E27FC236}">
                <a16:creationId xmlns:a16="http://schemas.microsoft.com/office/drawing/2014/main" id="{27210247-EE7A-4A61-8A6C-DE5A14790E27}"/>
              </a:ext>
            </a:extLst>
          </p:cNvPr>
          <p:cNvSpPr/>
          <p:nvPr/>
        </p:nvSpPr>
        <p:spPr>
          <a:xfrm>
            <a:off x="6312024" y="4893624"/>
            <a:ext cx="2427870" cy="671152"/>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Performance Evaluation</a:t>
            </a:r>
          </a:p>
        </p:txBody>
      </p:sp>
      <p:sp>
        <p:nvSpPr>
          <p:cNvPr id="2" name="Arrow: Right 1">
            <a:extLst>
              <a:ext uri="{FF2B5EF4-FFF2-40B4-BE49-F238E27FC236}">
                <a16:creationId xmlns:a16="http://schemas.microsoft.com/office/drawing/2014/main" id="{F08076CD-B4AC-4DC0-91E5-8B18FDB30A6F}"/>
              </a:ext>
            </a:extLst>
          </p:cNvPr>
          <p:cNvSpPr/>
          <p:nvPr/>
        </p:nvSpPr>
        <p:spPr>
          <a:xfrm>
            <a:off x="7392144" y="2348880"/>
            <a:ext cx="21602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Arrow: Right 2">
            <a:extLst>
              <a:ext uri="{FF2B5EF4-FFF2-40B4-BE49-F238E27FC236}">
                <a16:creationId xmlns:a16="http://schemas.microsoft.com/office/drawing/2014/main" id="{EF9A3ACA-DE38-4DC7-AD8D-8C0017CAEDAC}"/>
              </a:ext>
            </a:extLst>
          </p:cNvPr>
          <p:cNvSpPr/>
          <p:nvPr/>
        </p:nvSpPr>
        <p:spPr>
          <a:xfrm>
            <a:off x="6096000" y="3212976"/>
            <a:ext cx="12354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55DF53AF-9CEF-4EF1-9845-0FAF358C939F}"/>
              </a:ext>
            </a:extLst>
          </p:cNvPr>
          <p:cNvSpPr/>
          <p:nvPr/>
        </p:nvSpPr>
        <p:spPr>
          <a:xfrm>
            <a:off x="8832304" y="3225937"/>
            <a:ext cx="169412" cy="131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91B96452-717D-4520-B0C3-E58B2E668C9D}"/>
              </a:ext>
            </a:extLst>
          </p:cNvPr>
          <p:cNvSpPr/>
          <p:nvPr/>
        </p:nvSpPr>
        <p:spPr>
          <a:xfrm>
            <a:off x="7392144" y="4136120"/>
            <a:ext cx="216024" cy="1569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3622E017-8ED9-46ED-B341-1C93BBB061E4}"/>
              </a:ext>
            </a:extLst>
          </p:cNvPr>
          <p:cNvSpPr txBox="1"/>
          <p:nvPr/>
        </p:nvSpPr>
        <p:spPr>
          <a:xfrm>
            <a:off x="531297" y="2164214"/>
            <a:ext cx="3044423" cy="369332"/>
          </a:xfrm>
          <a:prstGeom prst="rect">
            <a:avLst/>
          </a:prstGeom>
          <a:noFill/>
        </p:spPr>
        <p:txBody>
          <a:bodyPr wrap="none" rtlCol="0">
            <a:spAutoFit/>
          </a:bodyPr>
          <a:lstStyle/>
          <a:p>
            <a:r>
              <a:rPr lang="en-AU" b="1"/>
              <a:t>Stage 1: Data preparation </a:t>
            </a:r>
          </a:p>
        </p:txBody>
      </p:sp>
      <p:sp>
        <p:nvSpPr>
          <p:cNvPr id="31" name="TextBox 30">
            <a:extLst>
              <a:ext uri="{FF2B5EF4-FFF2-40B4-BE49-F238E27FC236}">
                <a16:creationId xmlns:a16="http://schemas.microsoft.com/office/drawing/2014/main" id="{32853EFF-5901-4C24-89FB-16E6915E76A4}"/>
              </a:ext>
            </a:extLst>
          </p:cNvPr>
          <p:cNvSpPr txBox="1"/>
          <p:nvPr/>
        </p:nvSpPr>
        <p:spPr>
          <a:xfrm>
            <a:off x="531297" y="3105968"/>
            <a:ext cx="2736711" cy="369332"/>
          </a:xfrm>
          <a:prstGeom prst="rect">
            <a:avLst/>
          </a:prstGeom>
          <a:noFill/>
        </p:spPr>
        <p:txBody>
          <a:bodyPr wrap="none" rtlCol="0">
            <a:spAutoFit/>
          </a:bodyPr>
          <a:lstStyle/>
          <a:p>
            <a:r>
              <a:rPr lang="en-AU" b="1"/>
              <a:t>Stage 2: Training Stage</a:t>
            </a:r>
          </a:p>
        </p:txBody>
      </p:sp>
      <p:sp>
        <p:nvSpPr>
          <p:cNvPr id="32" name="TextBox 31">
            <a:extLst>
              <a:ext uri="{FF2B5EF4-FFF2-40B4-BE49-F238E27FC236}">
                <a16:creationId xmlns:a16="http://schemas.microsoft.com/office/drawing/2014/main" id="{F8C0F2EF-94DE-42DC-A68D-A70E6F9D6FB9}"/>
              </a:ext>
            </a:extLst>
          </p:cNvPr>
          <p:cNvSpPr txBox="1"/>
          <p:nvPr/>
        </p:nvSpPr>
        <p:spPr>
          <a:xfrm>
            <a:off x="531297" y="4060886"/>
            <a:ext cx="2642583" cy="369332"/>
          </a:xfrm>
          <a:prstGeom prst="rect">
            <a:avLst/>
          </a:prstGeom>
          <a:noFill/>
        </p:spPr>
        <p:txBody>
          <a:bodyPr wrap="none" rtlCol="0">
            <a:spAutoFit/>
          </a:bodyPr>
          <a:lstStyle/>
          <a:p>
            <a:r>
              <a:rPr lang="en-AU" b="1"/>
              <a:t>Stage 3: Testing Stage</a:t>
            </a:r>
          </a:p>
        </p:txBody>
      </p:sp>
      <p:sp>
        <p:nvSpPr>
          <p:cNvPr id="33" name="TextBox 32">
            <a:extLst>
              <a:ext uri="{FF2B5EF4-FFF2-40B4-BE49-F238E27FC236}">
                <a16:creationId xmlns:a16="http://schemas.microsoft.com/office/drawing/2014/main" id="{71F2AC1E-A81E-4A84-BAE4-4F0AAE55E44E}"/>
              </a:ext>
            </a:extLst>
          </p:cNvPr>
          <p:cNvSpPr txBox="1"/>
          <p:nvPr/>
        </p:nvSpPr>
        <p:spPr>
          <a:xfrm>
            <a:off x="531297" y="5038884"/>
            <a:ext cx="2377574" cy="369332"/>
          </a:xfrm>
          <a:prstGeom prst="rect">
            <a:avLst/>
          </a:prstGeom>
          <a:noFill/>
        </p:spPr>
        <p:txBody>
          <a:bodyPr wrap="none" rtlCol="0">
            <a:spAutoFit/>
          </a:bodyPr>
          <a:lstStyle/>
          <a:p>
            <a:r>
              <a:rPr lang="en-AU" b="1"/>
              <a:t>Stage 4: Evaluation</a:t>
            </a:r>
          </a:p>
        </p:txBody>
      </p:sp>
      <p:cxnSp>
        <p:nvCxnSpPr>
          <p:cNvPr id="35" name="Straight Connector 34">
            <a:extLst>
              <a:ext uri="{FF2B5EF4-FFF2-40B4-BE49-F238E27FC236}">
                <a16:creationId xmlns:a16="http://schemas.microsoft.com/office/drawing/2014/main" id="{8DDAA12B-B522-4418-A413-0B2853FA44FA}"/>
              </a:ext>
            </a:extLst>
          </p:cNvPr>
          <p:cNvCxnSpPr/>
          <p:nvPr/>
        </p:nvCxnSpPr>
        <p:spPr>
          <a:xfrm>
            <a:off x="825822" y="2818531"/>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9E5AC267-B9A4-4063-9A60-6A45C10F11AA}"/>
              </a:ext>
            </a:extLst>
          </p:cNvPr>
          <p:cNvCxnSpPr/>
          <p:nvPr/>
        </p:nvCxnSpPr>
        <p:spPr>
          <a:xfrm>
            <a:off x="825822" y="3789040"/>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52AB6C0A-2B00-4FF9-A60A-F30368FDE047}"/>
              </a:ext>
            </a:extLst>
          </p:cNvPr>
          <p:cNvCxnSpPr/>
          <p:nvPr/>
        </p:nvCxnSpPr>
        <p:spPr>
          <a:xfrm>
            <a:off x="839416" y="4725144"/>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DF16C2BC-15C7-4685-847E-3027C58475D2}"/>
              </a:ext>
            </a:extLst>
          </p:cNvPr>
          <p:cNvCxnSpPr/>
          <p:nvPr/>
        </p:nvCxnSpPr>
        <p:spPr>
          <a:xfrm>
            <a:off x="839416" y="5661248"/>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5139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34</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586066" y="666123"/>
            <a:ext cx="10801350" cy="469056"/>
          </a:xfrm>
        </p:spPr>
        <p:txBody>
          <a:bodyPr/>
          <a:lstStyle/>
          <a:p>
            <a:r>
              <a:rPr lang="en-AU"/>
              <a:t>Training Stage: Compile the model</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pic>
        <p:nvPicPr>
          <p:cNvPr id="6" name="Picture 5">
            <a:extLst>
              <a:ext uri="{FF2B5EF4-FFF2-40B4-BE49-F238E27FC236}">
                <a16:creationId xmlns:a16="http://schemas.microsoft.com/office/drawing/2014/main" id="{7A7026B9-E9A9-420E-B3F2-956171236375}"/>
              </a:ext>
            </a:extLst>
          </p:cNvPr>
          <p:cNvPicPr>
            <a:picLocks noChangeAspect="1"/>
          </p:cNvPicPr>
          <p:nvPr/>
        </p:nvPicPr>
        <p:blipFill>
          <a:blip r:embed="rId3"/>
          <a:stretch>
            <a:fillRect/>
          </a:stretch>
        </p:blipFill>
        <p:spPr>
          <a:xfrm>
            <a:off x="8030101" y="2132856"/>
            <a:ext cx="3390791" cy="2952328"/>
          </a:xfrm>
          <a:prstGeom prst="rect">
            <a:avLst/>
          </a:prstGeom>
        </p:spPr>
      </p:pic>
      <p:sp>
        <p:nvSpPr>
          <p:cNvPr id="7" name="TextBox 6">
            <a:extLst>
              <a:ext uri="{FF2B5EF4-FFF2-40B4-BE49-F238E27FC236}">
                <a16:creationId xmlns:a16="http://schemas.microsoft.com/office/drawing/2014/main" id="{86EF5C70-80C9-467F-BF94-10BB18A5C617}"/>
              </a:ext>
            </a:extLst>
          </p:cNvPr>
          <p:cNvSpPr txBox="1"/>
          <p:nvPr/>
        </p:nvSpPr>
        <p:spPr>
          <a:xfrm>
            <a:off x="666783" y="1150218"/>
            <a:ext cx="6768827" cy="6186309"/>
          </a:xfrm>
          <a:prstGeom prst="rect">
            <a:avLst/>
          </a:prstGeom>
          <a:noFill/>
        </p:spPr>
        <p:txBody>
          <a:bodyPr wrap="square" rtlCol="0">
            <a:spAutoFit/>
          </a:bodyPr>
          <a:lstStyle/>
          <a:p>
            <a:r>
              <a:rPr lang="en-AU" b="1"/>
              <a:t>Optimizer</a:t>
            </a:r>
            <a:r>
              <a:rPr lang="en-AU"/>
              <a:t>:</a:t>
            </a:r>
          </a:p>
          <a:p>
            <a:pPr marL="285750" indent="-285750">
              <a:buFont typeface="Arial" panose="020B0604020202020204" pitchFamily="34" charset="0"/>
              <a:buChar char="•"/>
            </a:pPr>
            <a:r>
              <a:rPr lang="en-AU"/>
              <a:t>Gradient Descent:</a:t>
            </a:r>
          </a:p>
          <a:p>
            <a:pPr marL="742950" lvl="1" indent="-285750">
              <a:buFont typeface="Arial" panose="020B0604020202020204" pitchFamily="34" charset="0"/>
              <a:buChar char="•"/>
            </a:pPr>
            <a:r>
              <a:rPr lang="en-AU"/>
              <a:t>Depends on first order derivative of a loss function </a:t>
            </a:r>
          </a:p>
          <a:p>
            <a:pPr marL="742950" lvl="1" indent="-285750">
              <a:buFont typeface="Arial" panose="020B0604020202020204" pitchFamily="34" charset="0"/>
              <a:buChar char="•"/>
            </a:pPr>
            <a:r>
              <a:rPr lang="en-AU"/>
              <a:t>Calculates which way the weights should alter to reach minima</a:t>
            </a:r>
          </a:p>
          <a:p>
            <a:pPr marL="285750" indent="-285750">
              <a:buFont typeface="Arial" panose="020B0604020202020204" pitchFamily="34" charset="0"/>
              <a:buChar char="•"/>
            </a:pPr>
            <a:r>
              <a:rPr lang="en-AU"/>
              <a:t>Stochastic Gradient Descent (“</a:t>
            </a:r>
            <a:r>
              <a:rPr lang="en-AU">
                <a:solidFill>
                  <a:schemeClr val="accent2"/>
                </a:solidFill>
              </a:rPr>
              <a:t>SGD</a:t>
            </a:r>
            <a:r>
              <a:rPr lang="en-AU"/>
              <a:t>”)</a:t>
            </a:r>
          </a:p>
          <a:p>
            <a:pPr marL="742950" lvl="1" indent="-285750">
              <a:buFont typeface="Arial" panose="020B0604020202020204" pitchFamily="34" charset="0"/>
              <a:buChar char="•"/>
            </a:pPr>
            <a:r>
              <a:rPr lang="en-AU"/>
              <a:t>A variant of Gradient Descent, which update parameters more frequently</a:t>
            </a:r>
          </a:p>
          <a:p>
            <a:pPr marL="285750" indent="-285750">
              <a:buFont typeface="Arial" panose="020B0604020202020204" pitchFamily="34" charset="0"/>
              <a:buChar char="•"/>
            </a:pPr>
            <a:r>
              <a:rPr lang="en-AU"/>
              <a:t>Momentum:</a:t>
            </a:r>
          </a:p>
          <a:p>
            <a:pPr marL="742950" lvl="1" indent="-285750">
              <a:buFont typeface="Arial" panose="020B0604020202020204" pitchFamily="34" charset="0"/>
              <a:buChar char="•"/>
            </a:pPr>
            <a:r>
              <a:rPr lang="en-AU"/>
              <a:t>Gradient Descent with momentum term</a:t>
            </a:r>
          </a:p>
          <a:p>
            <a:pPr marL="742950" lvl="1" indent="-285750">
              <a:buFont typeface="Arial" panose="020B0604020202020204" pitchFamily="34" charset="0"/>
              <a:buChar char="•"/>
            </a:pPr>
            <a:r>
              <a:rPr lang="en-AU"/>
              <a:t>Reducing high variance in SGD and softens the convergence</a:t>
            </a:r>
          </a:p>
          <a:p>
            <a:pPr marL="285750" indent="-285750">
              <a:buFont typeface="Arial" panose="020B0604020202020204" pitchFamily="34" charset="0"/>
              <a:buChar char="•"/>
            </a:pPr>
            <a:r>
              <a:rPr lang="en-AU"/>
              <a:t>Root Mean Square Propagation(“</a:t>
            </a:r>
            <a:r>
              <a:rPr lang="en-AU" err="1">
                <a:solidFill>
                  <a:schemeClr val="accent2"/>
                </a:solidFill>
              </a:rPr>
              <a:t>rmsprop</a:t>
            </a:r>
            <a:r>
              <a:rPr lang="en-AU"/>
              <a:t>”)</a:t>
            </a:r>
          </a:p>
          <a:p>
            <a:pPr marL="742950" lvl="1" indent="-285750">
              <a:buFont typeface="Arial" panose="020B0604020202020204" pitchFamily="34" charset="0"/>
              <a:buChar char="•"/>
            </a:pPr>
            <a:r>
              <a:rPr lang="en-AU"/>
              <a:t>Gradient descent with momentum</a:t>
            </a:r>
          </a:p>
          <a:p>
            <a:pPr marL="742950" lvl="1" indent="-285750">
              <a:buFont typeface="Arial" panose="020B0604020202020204" pitchFamily="34" charset="0"/>
              <a:buChar char="•"/>
            </a:pPr>
            <a:r>
              <a:rPr lang="en-AU"/>
              <a:t>Weights updating in vertical direction is restricted, so we could increase learning rate and the algorithm could take larger step  </a:t>
            </a:r>
          </a:p>
          <a:p>
            <a:pPr marL="285750" indent="-285750">
              <a:buFont typeface="Arial" panose="020B0604020202020204" pitchFamily="34" charset="0"/>
              <a:buChar char="•"/>
            </a:pPr>
            <a:r>
              <a:rPr lang="en-AU"/>
              <a:t>Adaptive Moment Estimation (“</a:t>
            </a:r>
            <a:r>
              <a:rPr lang="en-AU">
                <a:solidFill>
                  <a:schemeClr val="accent2"/>
                </a:solidFill>
              </a:rPr>
              <a:t>Adam</a:t>
            </a:r>
            <a:r>
              <a:rPr lang="en-AU"/>
              <a:t>”):</a:t>
            </a:r>
          </a:p>
          <a:p>
            <a:pPr marL="742950" lvl="1" indent="-285750">
              <a:buFont typeface="Arial" panose="020B0604020202020204" pitchFamily="34" charset="0"/>
              <a:buChar char="•"/>
            </a:pPr>
            <a:r>
              <a:rPr lang="en-AU"/>
              <a:t>works with momentums of first and second order</a:t>
            </a:r>
          </a:p>
          <a:p>
            <a:pPr marL="742950" lvl="1" indent="-285750">
              <a:buFont typeface="Arial" panose="020B0604020202020204" pitchFamily="34" charset="0"/>
              <a:buChar char="•"/>
            </a:pPr>
            <a:endParaRPr lang="en-AU"/>
          </a:p>
          <a:p>
            <a:pPr marL="742950" lvl="1" indent="-285750">
              <a:buFont typeface="Arial" panose="020B0604020202020204" pitchFamily="34" charset="0"/>
              <a:buChar char="•"/>
            </a:pPr>
            <a:endParaRPr lang="en-AU"/>
          </a:p>
          <a:p>
            <a:pPr marL="285750" indent="-285750">
              <a:buFont typeface="Arial" panose="020B0604020202020204" pitchFamily="34" charset="0"/>
              <a:buChar char="•"/>
            </a:pPr>
            <a:endParaRPr lang="en-AU"/>
          </a:p>
        </p:txBody>
      </p:sp>
    </p:spTree>
    <p:extLst>
      <p:ext uri="{BB962C8B-B14F-4D97-AF65-F5344CB8AC3E}">
        <p14:creationId xmlns:p14="http://schemas.microsoft.com/office/powerpoint/2010/main" val="68803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35</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586066" y="666123"/>
            <a:ext cx="10801350" cy="469056"/>
          </a:xfrm>
        </p:spPr>
        <p:txBody>
          <a:bodyPr/>
          <a:lstStyle/>
          <a:p>
            <a:r>
              <a:rPr lang="en-AU"/>
              <a:t>Training Stage: Compile the model</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pic>
        <p:nvPicPr>
          <p:cNvPr id="6" name="Picture 5">
            <a:extLst>
              <a:ext uri="{FF2B5EF4-FFF2-40B4-BE49-F238E27FC236}">
                <a16:creationId xmlns:a16="http://schemas.microsoft.com/office/drawing/2014/main" id="{7A7026B9-E9A9-420E-B3F2-956171236375}"/>
              </a:ext>
            </a:extLst>
          </p:cNvPr>
          <p:cNvPicPr>
            <a:picLocks noChangeAspect="1"/>
          </p:cNvPicPr>
          <p:nvPr/>
        </p:nvPicPr>
        <p:blipFill>
          <a:blip r:embed="rId3"/>
          <a:stretch>
            <a:fillRect/>
          </a:stretch>
        </p:blipFill>
        <p:spPr>
          <a:xfrm>
            <a:off x="8130137" y="3239549"/>
            <a:ext cx="3390791" cy="295232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EF5C70-80C9-467F-BF94-10BB18A5C617}"/>
                  </a:ext>
                </a:extLst>
              </p:cNvPr>
              <p:cNvSpPr txBox="1"/>
              <p:nvPr/>
            </p:nvSpPr>
            <p:spPr>
              <a:xfrm>
                <a:off x="603989" y="1115928"/>
                <a:ext cx="7517449" cy="6477286"/>
              </a:xfrm>
              <a:prstGeom prst="rect">
                <a:avLst/>
              </a:prstGeom>
              <a:noFill/>
            </p:spPr>
            <p:txBody>
              <a:bodyPr wrap="square" rtlCol="0">
                <a:spAutoFit/>
              </a:bodyPr>
              <a:lstStyle/>
              <a:p>
                <a:r>
                  <a:rPr lang="en-AU" b="1"/>
                  <a:t>Loss</a:t>
                </a:r>
                <a:r>
                  <a:rPr lang="en-AU"/>
                  <a:t>:</a:t>
                </a:r>
              </a:p>
              <a:p>
                <a:pPr marL="285750" indent="-285750">
                  <a:buFont typeface="Arial" panose="020B0604020202020204" pitchFamily="34" charset="0"/>
                  <a:buChar char="•"/>
                </a:pPr>
                <a:r>
                  <a:rPr lang="en-AU"/>
                  <a:t>Mean squared error (“</a:t>
                </a:r>
                <a:r>
                  <a:rPr lang="en-AU" err="1">
                    <a:solidFill>
                      <a:schemeClr val="accent2"/>
                    </a:solidFill>
                  </a:rPr>
                  <a:t>mse</a:t>
                </a:r>
                <a:r>
                  <a:rPr lang="en-AU"/>
                  <a:t>”)</a:t>
                </a:r>
              </a:p>
              <a:p>
                <a:pPr marL="742950" lvl="1" indent="-285750">
                  <a:buFont typeface="Arial" panose="020B0604020202020204" pitchFamily="34" charset="0"/>
                  <a:buChar char="•"/>
                </a:pPr>
                <a:r>
                  <a:rPr lang="en-AU"/>
                  <a:t>Evaluate the similarity between input and output </a:t>
                </a:r>
              </a:p>
              <a:p>
                <a:pPr marL="742950" lvl="1" indent="-285750">
                  <a:buFont typeface="Arial" panose="020B0604020202020204" pitchFamily="34" charset="0"/>
                  <a:buChar char="•"/>
                </a:pP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𝐿</m:t>
                        </m:r>
                      </m:e>
                      <m:sub>
                        <m:r>
                          <a:rPr lang="en-AU" b="0" i="1" smtClean="0">
                            <a:latin typeface="Cambria Math" panose="02040503050406030204" pitchFamily="18" charset="0"/>
                          </a:rPr>
                          <m:t>𝑚𝑠𝑒</m:t>
                        </m:r>
                      </m:sub>
                    </m:sSub>
                    <m:r>
                      <a:rPr lang="en-AU" b="0" i="1" smtClean="0">
                        <a:latin typeface="Cambria Math" panose="02040503050406030204" pitchFamily="18" charset="0"/>
                      </a:rPr>
                      <m:t>=</m:t>
                    </m:r>
                    <m:r>
                      <a:rPr lang="en-AU" b="0" i="1" smtClean="0">
                        <a:latin typeface="Cambria Math" panose="02040503050406030204" pitchFamily="18" charset="0"/>
                      </a:rPr>
                      <m:t>𝐸</m:t>
                    </m:r>
                    <m:sSup>
                      <m:sSupPr>
                        <m:ctrlPr>
                          <a:rPr lang="en-AU" b="0" i="1" smtClean="0">
                            <a:latin typeface="Cambria Math" panose="02040503050406030204" pitchFamily="18" charset="0"/>
                          </a:rPr>
                        </m:ctrlPr>
                      </m:sSupPr>
                      <m:e>
                        <m:d>
                          <m:dPr>
                            <m:begChr m:val="|"/>
                            <m:endChr m:val="|"/>
                            <m:ctrlPr>
                              <a:rPr lang="en-AU" b="0" i="1" smtClean="0">
                                <a:latin typeface="Cambria Math" panose="02040503050406030204" pitchFamily="18" charset="0"/>
                              </a:rPr>
                            </m:ctrlPr>
                          </m:dPr>
                          <m:e>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𝐺</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m:t>
                                </m:r>
                                <m:r>
                                  <a:rPr lang="en-AU" b="0" i="1" smtClean="0">
                                    <a:latin typeface="Cambria Math" panose="02040503050406030204" pitchFamily="18" charset="0"/>
                                  </a:rPr>
                                  <m:t>𝑦</m:t>
                                </m:r>
                              </m:e>
                            </m:d>
                          </m:e>
                        </m:d>
                      </m:e>
                      <m:sup>
                        <m:r>
                          <a:rPr lang="en-AU" b="0" i="1" smtClean="0">
                            <a:latin typeface="Cambria Math" panose="02040503050406030204" pitchFamily="18" charset="0"/>
                          </a:rPr>
                          <m:t>2</m:t>
                        </m:r>
                      </m:sup>
                    </m:sSup>
                  </m:oMath>
                </a14:m>
                <a:endParaRPr lang="en-AU"/>
              </a:p>
              <a:p>
                <a:pPr marL="285750" indent="-285750">
                  <a:buFont typeface="Arial" panose="020B0604020202020204" pitchFamily="34" charset="0"/>
                  <a:buChar char="•"/>
                </a:pPr>
                <a:r>
                  <a:rPr lang="en-AU" err="1"/>
                  <a:t>CrossEntropy</a:t>
                </a:r>
                <a:r>
                  <a:rPr lang="en-AU"/>
                  <a:t>”:</a:t>
                </a:r>
              </a:p>
              <a:p>
                <a:pPr marL="742950" lvl="1" indent="-285750">
                  <a:buFont typeface="Arial" panose="020B0604020202020204" pitchFamily="34" charset="0"/>
                  <a:buChar char="•"/>
                </a:pPr>
                <a14:m>
                  <m:oMath xmlns:m="http://schemas.openxmlformats.org/officeDocument/2006/math">
                    <m:r>
                      <a:rPr lang="en-AU" sz="2000" b="0" i="1" smtClean="0">
                        <a:latin typeface="Cambria Math" panose="02040503050406030204" pitchFamily="18" charset="0"/>
                      </a:rPr>
                      <m:t>𝐶𝐸</m:t>
                    </m:r>
                    <m:r>
                      <a:rPr lang="en-AU" sz="2000" b="0" i="1" smtClean="0">
                        <a:latin typeface="Cambria Math" panose="02040503050406030204" pitchFamily="18" charset="0"/>
                      </a:rPr>
                      <m:t>=−</m:t>
                    </m:r>
                    <m:nary>
                      <m:naryPr>
                        <m:chr m:val="∑"/>
                        <m:ctrlPr>
                          <a:rPr lang="en-AU" sz="2000" b="0" i="1" smtClean="0">
                            <a:latin typeface="Cambria Math" panose="02040503050406030204" pitchFamily="18" charset="0"/>
                          </a:rPr>
                        </m:ctrlPr>
                      </m:naryPr>
                      <m:sub>
                        <m:r>
                          <a:rPr lang="en-AU" sz="2000" b="0" i="1" smtClean="0">
                            <a:latin typeface="Cambria Math" panose="02040503050406030204" pitchFamily="18" charset="0"/>
                          </a:rPr>
                          <m:t>𝑖</m:t>
                        </m:r>
                      </m:sub>
                      <m:sup>
                        <m:r>
                          <a:rPr lang="en-AU" sz="2000" b="0" i="1" smtClean="0">
                            <a:latin typeface="Cambria Math" panose="02040503050406030204" pitchFamily="18" charset="0"/>
                          </a:rPr>
                          <m:t>𝐶</m:t>
                        </m:r>
                      </m:sup>
                      <m:e>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𝑡</m:t>
                            </m:r>
                          </m:e>
                          <m:sub>
                            <m:r>
                              <a:rPr lang="en-AU" sz="2000" b="0" i="1" smtClean="0">
                                <a:latin typeface="Cambria Math" panose="02040503050406030204" pitchFamily="18" charset="0"/>
                              </a:rPr>
                              <m:t>𝑖</m:t>
                            </m:r>
                          </m:sub>
                        </m:sSub>
                        <m:r>
                          <m:rPr>
                            <m:sty m:val="p"/>
                          </m:rPr>
                          <a:rPr lang="en-AU" sz="2000" b="0" i="0" smtClean="0">
                            <a:latin typeface="Cambria Math" panose="02040503050406030204" pitchFamily="18" charset="0"/>
                          </a:rPr>
                          <m:t>log</m:t>
                        </m:r>
                        <m:r>
                          <a:rPr lang="en-AU" sz="2000" b="0" i="1" smtClean="0">
                            <a:latin typeface="Cambria Math" panose="02040503050406030204" pitchFamily="18" charset="0"/>
                          </a:rPr>
                          <m:t>⁡(</m:t>
                        </m:r>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𝑠</m:t>
                            </m:r>
                          </m:e>
                          <m:sub>
                            <m:r>
                              <a:rPr lang="en-AU" sz="2000" b="0" i="1" smtClean="0">
                                <a:latin typeface="Cambria Math" panose="02040503050406030204" pitchFamily="18" charset="0"/>
                              </a:rPr>
                              <m:t>𝑖</m:t>
                            </m:r>
                          </m:sub>
                        </m:sSub>
                        <m:r>
                          <a:rPr lang="en-AU" sz="2000" b="0" i="1" smtClean="0">
                            <a:latin typeface="Cambria Math" panose="02040503050406030204" pitchFamily="18" charset="0"/>
                          </a:rPr>
                          <m:t>)</m:t>
                        </m:r>
                      </m:e>
                    </m:nary>
                  </m:oMath>
                </a14:m>
                <a:endParaRPr lang="en-AU"/>
              </a:p>
              <a:p>
                <a:pPr marL="285750" indent="-285750">
                  <a:buFont typeface="Arial" panose="020B0604020202020204" pitchFamily="34" charset="0"/>
                  <a:buChar char="•"/>
                </a:pPr>
                <a:r>
                  <a:rPr lang="en-AU"/>
                  <a:t>Binary </a:t>
                </a:r>
                <a:r>
                  <a:rPr lang="en-AU" err="1"/>
                  <a:t>CrossEntropy</a:t>
                </a:r>
                <a:r>
                  <a:rPr lang="en-AU"/>
                  <a:t> (“</a:t>
                </a:r>
                <a:r>
                  <a:rPr lang="en-AU" err="1">
                    <a:solidFill>
                      <a:schemeClr val="accent2"/>
                    </a:solidFill>
                  </a:rPr>
                  <a:t>binary_crossentropy</a:t>
                </a:r>
                <a:r>
                  <a:rPr lang="en-AU"/>
                  <a:t>”)</a:t>
                </a:r>
              </a:p>
              <a:p>
                <a:pPr marL="742950" lvl="1" indent="-285750">
                  <a:buFont typeface="Arial" panose="020B0604020202020204" pitchFamily="34" charset="0"/>
                  <a:buChar char="•"/>
                </a:pPr>
                <a:r>
                  <a:rPr lang="en-AU"/>
                  <a:t>Binary classes</a:t>
                </a:r>
              </a:p>
              <a:p>
                <a:pPr marL="742950" lvl="1" indent="-285750">
                  <a:buFont typeface="Arial" panose="020B0604020202020204" pitchFamily="34" charset="0"/>
                  <a:buChar char="•"/>
                </a:pPr>
                <a:r>
                  <a:rPr lang="en-AU"/>
                  <a:t>Sigmoid + </a:t>
                </a:r>
                <a:r>
                  <a:rPr lang="en-AU" err="1"/>
                  <a:t>crossentropy</a:t>
                </a:r>
                <a:endParaRPr lang="en-AU"/>
              </a:p>
              <a:p>
                <a:pPr marL="742950" lvl="1" indent="-285750">
                  <a:buFont typeface="Arial" panose="020B0604020202020204" pitchFamily="34" charset="0"/>
                  <a:buChar char="•"/>
                </a:pPr>
                <a14:m>
                  <m:oMath xmlns:m="http://schemas.openxmlformats.org/officeDocument/2006/math">
                    <m:r>
                      <a:rPr lang="en-AU" sz="2000" b="0" i="1" smtClean="0">
                        <a:latin typeface="Cambria Math" panose="02040503050406030204" pitchFamily="18" charset="0"/>
                      </a:rPr>
                      <m:t>𝐶𝐸</m:t>
                    </m:r>
                    <m:r>
                      <a:rPr lang="en-AU" sz="2000" b="0" i="1" smtClean="0">
                        <a:latin typeface="Cambria Math" panose="02040503050406030204" pitchFamily="18" charset="0"/>
                      </a:rPr>
                      <m:t>=−</m:t>
                    </m:r>
                    <m:nary>
                      <m:naryPr>
                        <m:chr m:val="∑"/>
                        <m:ctrlPr>
                          <a:rPr lang="en-AU" sz="2000" b="0" i="1" smtClean="0">
                            <a:latin typeface="Cambria Math" panose="02040503050406030204" pitchFamily="18" charset="0"/>
                          </a:rPr>
                        </m:ctrlPr>
                      </m:naryPr>
                      <m:sub>
                        <m:r>
                          <a:rPr lang="en-AU" sz="2000" b="0" i="1" smtClean="0">
                            <a:latin typeface="Cambria Math" panose="02040503050406030204" pitchFamily="18" charset="0"/>
                          </a:rPr>
                          <m:t>𝑖</m:t>
                        </m:r>
                        <m:r>
                          <a:rPr lang="en-AU" sz="2000" b="0" i="1" smtClean="0">
                            <a:latin typeface="Cambria Math" panose="02040503050406030204" pitchFamily="18" charset="0"/>
                          </a:rPr>
                          <m:t>=1</m:t>
                        </m:r>
                      </m:sub>
                      <m:sup>
                        <m:r>
                          <a:rPr lang="en-AU" sz="2000" b="0" i="1" smtClean="0">
                            <a:latin typeface="Cambria Math" panose="02040503050406030204" pitchFamily="18" charset="0"/>
                          </a:rPr>
                          <m:t>𝐶</m:t>
                        </m:r>
                        <m:r>
                          <a:rPr lang="en-AU" sz="2000" b="0" i="1" smtClean="0">
                            <a:latin typeface="Cambria Math" panose="02040503050406030204" pitchFamily="18" charset="0"/>
                          </a:rPr>
                          <m:t>=2</m:t>
                        </m:r>
                      </m:sup>
                      <m:e>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𝑡</m:t>
                            </m:r>
                          </m:e>
                          <m:sub>
                            <m:r>
                              <a:rPr lang="en-AU" sz="2000" b="0" i="1" smtClean="0">
                                <a:latin typeface="Cambria Math" panose="02040503050406030204" pitchFamily="18" charset="0"/>
                              </a:rPr>
                              <m:t>𝑖</m:t>
                            </m:r>
                          </m:sub>
                        </m:sSub>
                        <m:func>
                          <m:funcPr>
                            <m:ctrlPr>
                              <a:rPr lang="en-AU" sz="2000" b="0" i="1" smtClean="0">
                                <a:latin typeface="Cambria Math" panose="02040503050406030204" pitchFamily="18" charset="0"/>
                              </a:rPr>
                            </m:ctrlPr>
                          </m:funcPr>
                          <m:fName>
                            <m:r>
                              <m:rPr>
                                <m:sty m:val="p"/>
                              </m:rPr>
                              <a:rPr lang="en-AU" sz="2000" b="0" i="0" smtClean="0">
                                <a:latin typeface="Cambria Math" panose="02040503050406030204" pitchFamily="18" charset="0"/>
                              </a:rPr>
                              <m:t>log</m:t>
                            </m:r>
                          </m:fName>
                          <m:e>
                            <m:d>
                              <m:dPr>
                                <m:ctrlPr>
                                  <a:rPr lang="en-AU" sz="2000" b="0" i="1" smtClean="0">
                                    <a:latin typeface="Cambria Math" panose="02040503050406030204" pitchFamily="18" charset="0"/>
                                  </a:rPr>
                                </m:ctrlPr>
                              </m:dPr>
                              <m:e>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𝑠</m:t>
                                    </m:r>
                                  </m:e>
                                  <m:sub>
                                    <m:r>
                                      <a:rPr lang="en-AU" sz="2000" b="0" i="1" smtClean="0">
                                        <a:latin typeface="Cambria Math" panose="02040503050406030204" pitchFamily="18" charset="0"/>
                                      </a:rPr>
                                      <m:t>𝑖</m:t>
                                    </m:r>
                                  </m:sub>
                                </m:sSub>
                              </m:e>
                            </m:d>
                          </m:e>
                        </m:func>
                      </m:e>
                    </m:nary>
                    <m:r>
                      <a:rPr lang="en-AU" sz="2000" b="0" i="1" smtClean="0">
                        <a:latin typeface="Cambria Math" panose="02040503050406030204" pitchFamily="18" charset="0"/>
                      </a:rPr>
                      <m:t>=−</m:t>
                    </m:r>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𝑡</m:t>
                        </m:r>
                      </m:e>
                      <m:sub>
                        <m:r>
                          <a:rPr lang="en-AU" sz="2000" b="0" i="1" smtClean="0">
                            <a:latin typeface="Cambria Math" panose="02040503050406030204" pitchFamily="18" charset="0"/>
                          </a:rPr>
                          <m:t>1</m:t>
                        </m:r>
                      </m:sub>
                    </m:sSub>
                    <m:func>
                      <m:funcPr>
                        <m:ctrlPr>
                          <a:rPr lang="en-AU" sz="2000" b="0" i="1" smtClean="0">
                            <a:latin typeface="Cambria Math" panose="02040503050406030204" pitchFamily="18" charset="0"/>
                          </a:rPr>
                        </m:ctrlPr>
                      </m:funcPr>
                      <m:fName>
                        <m:r>
                          <m:rPr>
                            <m:sty m:val="p"/>
                          </m:rPr>
                          <a:rPr lang="en-AU" sz="2000" b="0" i="0" smtClean="0">
                            <a:latin typeface="Cambria Math" panose="02040503050406030204" pitchFamily="18" charset="0"/>
                          </a:rPr>
                          <m:t>log</m:t>
                        </m:r>
                      </m:fName>
                      <m:e>
                        <m:d>
                          <m:dPr>
                            <m:ctrlPr>
                              <a:rPr lang="en-AU" sz="2000" b="0" i="1" smtClean="0">
                                <a:latin typeface="Cambria Math" panose="02040503050406030204" pitchFamily="18" charset="0"/>
                              </a:rPr>
                            </m:ctrlPr>
                          </m:dPr>
                          <m:e>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𝑠</m:t>
                                </m:r>
                              </m:e>
                              <m:sub>
                                <m:r>
                                  <a:rPr lang="en-AU" sz="2000" b="0" i="1" smtClean="0">
                                    <a:latin typeface="Cambria Math" panose="02040503050406030204" pitchFamily="18" charset="0"/>
                                  </a:rPr>
                                  <m:t>1</m:t>
                                </m:r>
                              </m:sub>
                            </m:sSub>
                          </m:e>
                        </m:d>
                      </m:e>
                    </m:func>
                    <m:r>
                      <a:rPr lang="en-AU" sz="2000" b="0" i="1" smtClean="0">
                        <a:latin typeface="Cambria Math" panose="02040503050406030204" pitchFamily="18" charset="0"/>
                      </a:rPr>
                      <m:t>−</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1−</m:t>
                        </m:r>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𝑡</m:t>
                            </m:r>
                          </m:e>
                          <m:sub>
                            <m:r>
                              <a:rPr lang="en-AU" sz="2000" b="0" i="1" smtClean="0">
                                <a:latin typeface="Cambria Math" panose="02040503050406030204" pitchFamily="18" charset="0"/>
                              </a:rPr>
                              <m:t>1</m:t>
                            </m:r>
                          </m:sub>
                        </m:sSub>
                      </m:e>
                    </m:d>
                    <m:func>
                      <m:funcPr>
                        <m:ctrlPr>
                          <a:rPr lang="en-AU" sz="2000" b="0" i="1" smtClean="0">
                            <a:latin typeface="Cambria Math" panose="02040503050406030204" pitchFamily="18" charset="0"/>
                          </a:rPr>
                        </m:ctrlPr>
                      </m:funcPr>
                      <m:fName>
                        <m:r>
                          <m:rPr>
                            <m:sty m:val="p"/>
                          </m:rPr>
                          <a:rPr lang="en-AU" sz="2000" b="0" i="0" smtClean="0">
                            <a:latin typeface="Cambria Math" panose="02040503050406030204" pitchFamily="18" charset="0"/>
                          </a:rPr>
                          <m:t>log</m:t>
                        </m:r>
                      </m:fName>
                      <m:e>
                        <m:d>
                          <m:dPr>
                            <m:ctrlPr>
                              <a:rPr lang="en-AU" sz="2000" b="0" i="1" smtClean="0">
                                <a:latin typeface="Cambria Math" panose="02040503050406030204" pitchFamily="18" charset="0"/>
                              </a:rPr>
                            </m:ctrlPr>
                          </m:dPr>
                          <m:e>
                            <m:r>
                              <a:rPr lang="en-AU" sz="2000" b="0" i="1" smtClean="0">
                                <a:latin typeface="Cambria Math" panose="02040503050406030204" pitchFamily="18" charset="0"/>
                              </a:rPr>
                              <m:t>1−</m:t>
                            </m:r>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𝑠</m:t>
                                </m:r>
                              </m:e>
                              <m:sub>
                                <m:r>
                                  <a:rPr lang="en-AU" sz="2000" b="0" i="1" smtClean="0">
                                    <a:latin typeface="Cambria Math" panose="02040503050406030204" pitchFamily="18" charset="0"/>
                                  </a:rPr>
                                  <m:t>1</m:t>
                                </m:r>
                              </m:sub>
                            </m:sSub>
                          </m:e>
                        </m:d>
                      </m:e>
                    </m:func>
                  </m:oMath>
                </a14:m>
                <a:endParaRPr lang="en-AU"/>
              </a:p>
              <a:p>
                <a:pPr marL="285750" indent="-285750">
                  <a:buFont typeface="Arial" panose="020B0604020202020204" pitchFamily="34" charset="0"/>
                  <a:buChar char="•"/>
                </a:pPr>
                <a:r>
                  <a:rPr lang="en-AU"/>
                  <a:t>Categorical </a:t>
                </a:r>
                <a:r>
                  <a:rPr lang="en-AU" err="1"/>
                  <a:t>CrossEntropy</a:t>
                </a:r>
                <a:r>
                  <a:rPr lang="en-AU"/>
                  <a:t> (“</a:t>
                </a:r>
                <a:r>
                  <a:rPr lang="en-AU" err="1">
                    <a:solidFill>
                      <a:schemeClr val="accent2"/>
                    </a:solidFill>
                  </a:rPr>
                  <a:t>categorical_crossentropy</a:t>
                </a:r>
                <a:r>
                  <a:rPr lang="en-AU"/>
                  <a:t>”)</a:t>
                </a:r>
              </a:p>
              <a:p>
                <a:pPr marL="742950" lvl="1" indent="-285750">
                  <a:buFont typeface="Arial" panose="020B0604020202020204" pitchFamily="34" charset="0"/>
                  <a:buChar char="•"/>
                </a:pPr>
                <a:r>
                  <a:rPr lang="en-AU"/>
                  <a:t>Multiple classes</a:t>
                </a:r>
              </a:p>
              <a:p>
                <a:pPr marL="742950" lvl="1" indent="-285750">
                  <a:buFont typeface="Arial" panose="020B0604020202020204" pitchFamily="34" charset="0"/>
                  <a:buChar char="•"/>
                </a:pPr>
                <a:r>
                  <a:rPr lang="en-AU" err="1"/>
                  <a:t>Softmax</a:t>
                </a:r>
                <a:r>
                  <a:rPr lang="en-AU"/>
                  <a:t> + </a:t>
                </a:r>
                <a:r>
                  <a:rPr lang="en-AU" err="1"/>
                  <a:t>crossentropy</a:t>
                </a:r>
                <a:endParaRPr lang="en-AU"/>
              </a:p>
              <a:p>
                <a:pPr marL="742950" lvl="1" indent="-285750">
                  <a:buFont typeface="Arial" panose="020B0604020202020204" pitchFamily="34" charset="0"/>
                  <a:buChar char="•"/>
                </a:pPr>
                <a14:m>
                  <m:oMath xmlns:m="http://schemas.openxmlformats.org/officeDocument/2006/math">
                    <m:r>
                      <a:rPr lang="en-AU" sz="2000" b="0" i="1" smtClean="0">
                        <a:latin typeface="Cambria Math" panose="02040503050406030204" pitchFamily="18" charset="0"/>
                      </a:rPr>
                      <m:t>𝐶𝐸</m:t>
                    </m:r>
                    <m:r>
                      <a:rPr lang="en-AU" sz="2000" b="0" i="1" smtClean="0">
                        <a:latin typeface="Cambria Math" panose="02040503050406030204" pitchFamily="18" charset="0"/>
                      </a:rPr>
                      <m:t>=−</m:t>
                    </m:r>
                    <m:nary>
                      <m:naryPr>
                        <m:chr m:val="∑"/>
                        <m:ctrlPr>
                          <a:rPr lang="en-AU" sz="2000" b="0" i="1" smtClean="0">
                            <a:latin typeface="Cambria Math" panose="02040503050406030204" pitchFamily="18" charset="0"/>
                          </a:rPr>
                        </m:ctrlPr>
                      </m:naryPr>
                      <m:sub>
                        <m:r>
                          <a:rPr lang="en-AU" sz="2000" b="0" i="1" smtClean="0">
                            <a:latin typeface="Cambria Math" panose="02040503050406030204" pitchFamily="18" charset="0"/>
                          </a:rPr>
                          <m:t>𝑖</m:t>
                        </m:r>
                      </m:sub>
                      <m:sup>
                        <m:r>
                          <a:rPr lang="en-AU" sz="2000" b="0" i="1" smtClean="0">
                            <a:latin typeface="Cambria Math" panose="02040503050406030204" pitchFamily="18" charset="0"/>
                          </a:rPr>
                          <m:t>𝐶</m:t>
                        </m:r>
                      </m:sup>
                      <m:e>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𝑡</m:t>
                            </m:r>
                          </m:e>
                          <m:sub>
                            <m:r>
                              <a:rPr lang="en-AU" sz="2000" b="0" i="1" smtClean="0">
                                <a:latin typeface="Cambria Math" panose="02040503050406030204" pitchFamily="18" charset="0"/>
                              </a:rPr>
                              <m:t>𝑖</m:t>
                            </m:r>
                          </m:sub>
                        </m:sSub>
                        <m:r>
                          <m:rPr>
                            <m:sty m:val="p"/>
                          </m:rPr>
                          <a:rPr lang="en-AU" sz="2000" b="0" i="0" smtClean="0">
                            <a:latin typeface="Cambria Math" panose="02040503050406030204" pitchFamily="18" charset="0"/>
                          </a:rPr>
                          <m:t>log</m:t>
                        </m:r>
                        <m:r>
                          <a:rPr lang="en-AU" sz="2000" b="0" i="1" smtClean="0">
                            <a:latin typeface="Cambria Math" panose="02040503050406030204" pitchFamily="18" charset="0"/>
                          </a:rPr>
                          <m:t>⁡(</m:t>
                        </m:r>
                        <m:r>
                          <a:rPr lang="en-AU" sz="2000" b="0" i="1" smtClean="0">
                            <a:latin typeface="Cambria Math" panose="02040503050406030204" pitchFamily="18" charset="0"/>
                          </a:rPr>
                          <m:t>𝑓</m:t>
                        </m:r>
                        <m:sSub>
                          <m:sSubPr>
                            <m:ctrlPr>
                              <a:rPr lang="en-AU" sz="2000" b="0" i="1" smtClean="0">
                                <a:latin typeface="Cambria Math" panose="02040503050406030204" pitchFamily="18" charset="0"/>
                              </a:rPr>
                            </m:ctrlPr>
                          </m:sSubPr>
                          <m:e>
                            <m:d>
                              <m:dPr>
                                <m:ctrlPr>
                                  <a:rPr lang="en-AU" sz="2000" b="0" i="1" smtClean="0">
                                    <a:latin typeface="Cambria Math" panose="02040503050406030204" pitchFamily="18" charset="0"/>
                                  </a:rPr>
                                </m:ctrlPr>
                              </m:dPr>
                              <m:e>
                                <m:r>
                                  <a:rPr lang="en-AU" sz="2000" b="0" i="1" smtClean="0">
                                    <a:latin typeface="Cambria Math" panose="02040503050406030204" pitchFamily="18" charset="0"/>
                                  </a:rPr>
                                  <m:t>𝑠</m:t>
                                </m:r>
                              </m:e>
                            </m:d>
                          </m:e>
                          <m:sub>
                            <m:r>
                              <a:rPr lang="en-AU" sz="2000" b="0" i="1" smtClean="0">
                                <a:latin typeface="Cambria Math" panose="02040503050406030204" pitchFamily="18" charset="0"/>
                              </a:rPr>
                              <m:t>𝑖</m:t>
                            </m:r>
                          </m:sub>
                        </m:sSub>
                        <m:r>
                          <a:rPr lang="en-AU" sz="2000" b="0" i="1" smtClean="0">
                            <a:latin typeface="Cambria Math" panose="02040503050406030204" pitchFamily="18" charset="0"/>
                          </a:rPr>
                          <m:t>)</m:t>
                        </m:r>
                      </m:e>
                    </m:nary>
                  </m:oMath>
                </a14:m>
                <a:r>
                  <a:rPr lang="en-AU" sz="2000"/>
                  <a:t> , </a:t>
                </a:r>
                <a14:m>
                  <m:oMath xmlns:m="http://schemas.openxmlformats.org/officeDocument/2006/math">
                    <m:r>
                      <a:rPr lang="en-AU" sz="2400" b="0" i="1" smtClean="0">
                        <a:latin typeface="Cambria Math" panose="02040503050406030204" pitchFamily="18" charset="0"/>
                      </a:rPr>
                      <m:t>𝑓</m:t>
                    </m:r>
                    <m:sSub>
                      <m:sSubPr>
                        <m:ctrlPr>
                          <a:rPr lang="en-AU" sz="2400" b="0" i="1" smtClean="0">
                            <a:latin typeface="Cambria Math" panose="02040503050406030204" pitchFamily="18" charset="0"/>
                          </a:rPr>
                        </m:ctrlPr>
                      </m:sSubPr>
                      <m:e>
                        <m:d>
                          <m:dPr>
                            <m:ctrlPr>
                              <a:rPr lang="en-AU" sz="2400" b="0" i="1" smtClean="0">
                                <a:latin typeface="Cambria Math" panose="02040503050406030204" pitchFamily="18" charset="0"/>
                              </a:rPr>
                            </m:ctrlPr>
                          </m:dPr>
                          <m:e>
                            <m:r>
                              <a:rPr lang="en-AU" sz="2400" b="0" i="1" smtClean="0">
                                <a:latin typeface="Cambria Math" panose="02040503050406030204" pitchFamily="18" charset="0"/>
                              </a:rPr>
                              <m:t>𝑠</m:t>
                            </m:r>
                          </m:e>
                        </m:d>
                      </m:e>
                      <m:sub>
                        <m:r>
                          <a:rPr lang="en-AU" sz="2400" b="0" i="1" smtClean="0">
                            <a:latin typeface="Cambria Math" panose="02040503050406030204" pitchFamily="18" charset="0"/>
                          </a:rPr>
                          <m:t>𝑖</m:t>
                        </m:r>
                      </m:sub>
                    </m:sSub>
                    <m:r>
                      <a:rPr lang="en-AU" sz="2400" b="0" i="1" smtClean="0">
                        <a:latin typeface="Cambria Math" panose="02040503050406030204" pitchFamily="18" charset="0"/>
                      </a:rPr>
                      <m:t>=</m:t>
                    </m:r>
                    <m:f>
                      <m:fPr>
                        <m:ctrlPr>
                          <a:rPr lang="en-AU" sz="2400" b="0" i="1" smtClean="0">
                            <a:latin typeface="Cambria Math" panose="02040503050406030204" pitchFamily="18" charset="0"/>
                          </a:rPr>
                        </m:ctrlPr>
                      </m:fPr>
                      <m:num>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𝑒</m:t>
                            </m:r>
                          </m:e>
                          <m:sup>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𝑠</m:t>
                                </m:r>
                              </m:e>
                              <m:sub>
                                <m:r>
                                  <a:rPr lang="en-AU" sz="2400" b="0" i="1" smtClean="0">
                                    <a:latin typeface="Cambria Math" panose="02040503050406030204" pitchFamily="18" charset="0"/>
                                  </a:rPr>
                                  <m:t>𝑖</m:t>
                                </m:r>
                              </m:sub>
                            </m:sSub>
                          </m:sup>
                        </m:sSup>
                      </m:num>
                      <m:den>
                        <m:nary>
                          <m:naryPr>
                            <m:chr m:val="∑"/>
                            <m:ctrlPr>
                              <a:rPr lang="en-AU" sz="2400" b="0" i="1" smtClean="0">
                                <a:latin typeface="Cambria Math" panose="02040503050406030204" pitchFamily="18" charset="0"/>
                              </a:rPr>
                            </m:ctrlPr>
                          </m:naryPr>
                          <m:sub>
                            <m:r>
                              <a:rPr lang="en-AU" sz="2400" b="0" i="1" smtClean="0">
                                <a:latin typeface="Cambria Math" panose="02040503050406030204" pitchFamily="18" charset="0"/>
                              </a:rPr>
                              <m:t>𝑖</m:t>
                            </m:r>
                          </m:sub>
                          <m:sup>
                            <m:r>
                              <a:rPr lang="en-AU" sz="2400" b="0" i="1" smtClean="0">
                                <a:latin typeface="Cambria Math" panose="02040503050406030204" pitchFamily="18" charset="0"/>
                              </a:rPr>
                              <m:t>𝑐</m:t>
                            </m:r>
                          </m:sup>
                          <m:e>
                            <m:sSup>
                              <m:sSupPr>
                                <m:ctrlPr>
                                  <a:rPr lang="en-AU" sz="2400" b="0" i="1" smtClean="0">
                                    <a:latin typeface="Cambria Math" panose="02040503050406030204" pitchFamily="18" charset="0"/>
                                  </a:rPr>
                                </m:ctrlPr>
                              </m:sSupPr>
                              <m:e>
                                <m:r>
                                  <a:rPr lang="en-AU" sz="2400" b="0" i="1" smtClean="0">
                                    <a:latin typeface="Cambria Math" panose="02040503050406030204" pitchFamily="18" charset="0"/>
                                  </a:rPr>
                                  <m:t>𝑒</m:t>
                                </m:r>
                              </m:e>
                              <m:sup>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𝑠</m:t>
                                    </m:r>
                                  </m:e>
                                  <m:sub>
                                    <m:r>
                                      <a:rPr lang="en-AU" sz="2400" b="0" i="1" smtClean="0">
                                        <a:latin typeface="Cambria Math" panose="02040503050406030204" pitchFamily="18" charset="0"/>
                                      </a:rPr>
                                      <m:t>𝑗</m:t>
                                    </m:r>
                                  </m:sub>
                                </m:sSub>
                              </m:sup>
                            </m:sSup>
                          </m:e>
                        </m:nary>
                      </m:den>
                    </m:f>
                  </m:oMath>
                </a14:m>
                <a:endParaRPr lang="en-AU" sz="2000"/>
              </a:p>
              <a:p>
                <a:pPr marL="742950" lvl="1" indent="-285750">
                  <a:buFont typeface="Arial" panose="020B0604020202020204" pitchFamily="34" charset="0"/>
                  <a:buChar char="•"/>
                </a:pPr>
                <a:r>
                  <a:rPr lang="en-AU"/>
                  <a:t>Special case for one-hot encoding</a:t>
                </a:r>
              </a:p>
              <a:p>
                <a:pPr marL="742950" lvl="1" indent="-285750">
                  <a:buFont typeface="Arial" panose="020B0604020202020204" pitchFamily="34" charset="0"/>
                  <a:buChar char="•"/>
                </a:pP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𝑖</m:t>
                        </m:r>
                      </m:sub>
                    </m:sSub>
                    <m:r>
                      <a:rPr lang="en-AU" b="0" i="1" smtClean="0">
                        <a:latin typeface="Cambria Math" panose="02040503050406030204" pitchFamily="18" charset="0"/>
                      </a:rPr>
                      <m:t>=1</m:t>
                    </m:r>
                  </m:oMath>
                </a14:m>
                <a:r>
                  <a:rPr lang="en-AU"/>
                  <a:t> only for positive class, other classes will be zero</a:t>
                </a:r>
              </a:p>
              <a:p>
                <a:pPr marL="285750" indent="-285750">
                  <a:buFont typeface="Arial" panose="020B0604020202020204" pitchFamily="34" charset="0"/>
                  <a:buChar char="•"/>
                </a:pPr>
                <a:endParaRPr lang="en-AU"/>
              </a:p>
              <a:p>
                <a:pPr marL="742950" lvl="1" indent="-285750">
                  <a:buFont typeface="Arial" panose="020B0604020202020204" pitchFamily="34" charset="0"/>
                  <a:buChar char="•"/>
                </a:pPr>
                <a:endParaRPr lang="en-AU"/>
              </a:p>
              <a:p>
                <a:pPr marL="285750" indent="-285750">
                  <a:buFont typeface="Arial" panose="020B0604020202020204" pitchFamily="34" charset="0"/>
                  <a:buChar char="•"/>
                </a:pPr>
                <a:endParaRPr lang="en-AU"/>
              </a:p>
              <a:p>
                <a:pPr marL="742950" lvl="1" indent="-285750">
                  <a:buFont typeface="Arial" panose="020B0604020202020204" pitchFamily="34" charset="0"/>
                  <a:buChar char="•"/>
                </a:pPr>
                <a:endParaRPr lang="en-AU"/>
              </a:p>
              <a:p>
                <a:pPr marL="285750" indent="-285750">
                  <a:buFont typeface="Arial" panose="020B0604020202020204" pitchFamily="34" charset="0"/>
                  <a:buChar char="•"/>
                </a:pPr>
                <a:endParaRPr lang="en-AU"/>
              </a:p>
            </p:txBody>
          </p:sp>
        </mc:Choice>
        <mc:Fallback xmlns="">
          <p:sp>
            <p:nvSpPr>
              <p:cNvPr id="7" name="TextBox 6">
                <a:extLst>
                  <a:ext uri="{FF2B5EF4-FFF2-40B4-BE49-F238E27FC236}">
                    <a16:creationId xmlns:a16="http://schemas.microsoft.com/office/drawing/2014/main" id="{86EF5C70-80C9-467F-BF94-10BB18A5C617}"/>
                  </a:ext>
                </a:extLst>
              </p:cNvPr>
              <p:cNvSpPr txBox="1">
                <a:spLocks noRot="1" noChangeAspect="1" noMove="1" noResize="1" noEditPoints="1" noAdjustHandles="1" noChangeArrowheads="1" noChangeShapeType="1" noTextEdit="1"/>
              </p:cNvSpPr>
              <p:nvPr/>
            </p:nvSpPr>
            <p:spPr>
              <a:xfrm>
                <a:off x="603989" y="1115928"/>
                <a:ext cx="7517449" cy="6477286"/>
              </a:xfrm>
              <a:prstGeom prst="rect">
                <a:avLst/>
              </a:prstGeom>
              <a:blipFill>
                <a:blip r:embed="rId4"/>
                <a:stretch>
                  <a:fillRect l="-649" t="-470"/>
                </a:stretch>
              </a:blipFill>
            </p:spPr>
            <p:txBody>
              <a:bodyPr/>
              <a:lstStyle/>
              <a:p>
                <a:r>
                  <a:rPr lang="en-AU">
                    <a:noFill/>
                  </a:rPr>
                  <a:t> </a:t>
                </a:r>
              </a:p>
            </p:txBody>
          </p:sp>
        </mc:Fallback>
      </mc:AlternateContent>
      <p:pic>
        <p:nvPicPr>
          <p:cNvPr id="5123" name="Picture 3" descr="Log Loss &#10;0.0 &#10;0.2 &#10;0.4 &#10;0.6 &#10;0.8 &#10;1.0 &#10;p(x) &#10;Figure g: Log Loss for different probabilities ">
            <a:extLst>
              <a:ext uri="{FF2B5EF4-FFF2-40B4-BE49-F238E27FC236}">
                <a16:creationId xmlns:a16="http://schemas.microsoft.com/office/drawing/2014/main" id="{BCE95572-0EE4-41C5-BCE6-5A5A253C1E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1367" y="666123"/>
            <a:ext cx="3448713" cy="253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64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36</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586066" y="666123"/>
            <a:ext cx="10801350" cy="469056"/>
          </a:xfrm>
        </p:spPr>
        <p:txBody>
          <a:bodyPr/>
          <a:lstStyle/>
          <a:p>
            <a:r>
              <a:rPr lang="en-AU"/>
              <a:t>Training Stage: Compile the model</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EF5C70-80C9-467F-BF94-10BB18A5C617}"/>
                  </a:ext>
                </a:extLst>
              </p:cNvPr>
              <p:cNvSpPr txBox="1"/>
              <p:nvPr/>
            </p:nvSpPr>
            <p:spPr>
              <a:xfrm>
                <a:off x="603989" y="1115928"/>
                <a:ext cx="5492011" cy="3302764"/>
              </a:xfrm>
              <a:prstGeom prst="rect">
                <a:avLst/>
              </a:prstGeom>
              <a:noFill/>
            </p:spPr>
            <p:txBody>
              <a:bodyPr wrap="square" rtlCol="0">
                <a:spAutoFit/>
              </a:bodyPr>
              <a:lstStyle/>
              <a:p>
                <a:r>
                  <a:rPr lang="en-AU" b="1"/>
                  <a:t>Loss</a:t>
                </a:r>
                <a:r>
                  <a:rPr lang="en-AU"/>
                  <a:t>:</a:t>
                </a:r>
              </a:p>
              <a:p>
                <a:r>
                  <a:rPr lang="en-AU"/>
                  <a:t>Dice similarity coefficient (custom loss)</a:t>
                </a:r>
              </a:p>
              <a:p>
                <a:pPr marL="285750" indent="-285750">
                  <a:buFont typeface="Arial" panose="020B0604020202020204" pitchFamily="34" charset="0"/>
                  <a:buChar char="•"/>
                </a:pPr>
                <a:r>
                  <a:rPr lang="en-AU"/>
                  <a:t>It gauges the similarity of segmented and manual delineated images based on their overlap measurement</a:t>
                </a:r>
              </a:p>
              <a:p>
                <a:pPr marL="285750" indent="-285750">
                  <a:buFont typeface="Arial" panose="020B0604020202020204" pitchFamily="34" charset="0"/>
                  <a:buChar char="•"/>
                </a:pPr>
                <a14:m>
                  <m:oMath xmlns:m="http://schemas.openxmlformats.org/officeDocument/2006/math">
                    <m:sSub>
                      <m:sSubPr>
                        <m:ctrlPr>
                          <a:rPr lang="en-AU" sz="2800" i="1">
                            <a:latin typeface="Cambria Math" panose="02040503050406030204" pitchFamily="18" charset="0"/>
                          </a:rPr>
                        </m:ctrlPr>
                      </m:sSubPr>
                      <m:e>
                        <m:r>
                          <a:rPr lang="en-AU" sz="2800" i="1">
                            <a:latin typeface="Cambria Math" panose="02040503050406030204" pitchFamily="18" charset="0"/>
                          </a:rPr>
                          <m:t>𝑆</m:t>
                        </m:r>
                      </m:e>
                      <m:sub>
                        <m:r>
                          <a:rPr lang="en-AU" sz="2800" i="1">
                            <a:latin typeface="Cambria Math" panose="02040503050406030204" pitchFamily="18" charset="0"/>
                          </a:rPr>
                          <m:t>𝐷𝑆𝐶</m:t>
                        </m:r>
                      </m:sub>
                    </m:sSub>
                    <m:r>
                      <a:rPr lang="en-AU" sz="2800" i="1">
                        <a:latin typeface="Cambria Math" panose="02040503050406030204" pitchFamily="18" charset="0"/>
                      </a:rPr>
                      <m:t>=</m:t>
                    </m:r>
                    <m:f>
                      <m:fPr>
                        <m:ctrlPr>
                          <a:rPr lang="en-AU" sz="2800" i="1">
                            <a:latin typeface="Cambria Math" panose="02040503050406030204" pitchFamily="18" charset="0"/>
                          </a:rPr>
                        </m:ctrlPr>
                      </m:fPr>
                      <m:num>
                        <m:r>
                          <a:rPr lang="en-AU" sz="2800" b="0" i="1" smtClean="0">
                            <a:latin typeface="Cambria Math" panose="02040503050406030204" pitchFamily="18" charset="0"/>
                          </a:rPr>
                          <m:t>2</m:t>
                        </m:r>
                        <m:nary>
                          <m:naryPr>
                            <m:chr m:val="∑"/>
                            <m:supHide m:val="on"/>
                            <m:ctrlPr>
                              <a:rPr lang="en-AU" sz="2800" i="1">
                                <a:latin typeface="Cambria Math" panose="02040503050406030204" pitchFamily="18" charset="0"/>
                              </a:rPr>
                            </m:ctrlPr>
                          </m:naryPr>
                          <m:sub>
                            <m:r>
                              <a:rPr lang="en-AU" sz="2800" i="1">
                                <a:latin typeface="Cambria Math" panose="02040503050406030204" pitchFamily="18" charset="0"/>
                              </a:rPr>
                              <m:t>𝑖</m:t>
                            </m:r>
                            <m:r>
                              <a:rPr lang="en-AU" sz="2800" i="1">
                                <a:latin typeface="Cambria Math" panose="02040503050406030204" pitchFamily="18" charset="0"/>
                              </a:rPr>
                              <m:t>∈</m:t>
                            </m:r>
                            <m:r>
                              <a:rPr lang="en-AU" sz="2800" i="1">
                                <a:latin typeface="Cambria Math" panose="02040503050406030204" pitchFamily="18" charset="0"/>
                              </a:rPr>
                              <m:t>𝐼</m:t>
                            </m:r>
                          </m:sub>
                          <m:sup/>
                          <m:e>
                            <m:sSub>
                              <m:sSubPr>
                                <m:ctrlPr>
                                  <a:rPr lang="en-AU" sz="2800" i="1">
                                    <a:latin typeface="Cambria Math" panose="02040503050406030204" pitchFamily="18" charset="0"/>
                                  </a:rPr>
                                </m:ctrlPr>
                              </m:sSubPr>
                              <m:e>
                                <m:r>
                                  <a:rPr lang="en-AU" sz="2800" i="1">
                                    <a:latin typeface="Cambria Math" panose="02040503050406030204" pitchFamily="18" charset="0"/>
                                  </a:rPr>
                                  <m:t>𝑃</m:t>
                                </m:r>
                              </m:e>
                              <m:sub>
                                <m:r>
                                  <a:rPr lang="en-AU" sz="2800" i="1">
                                    <a:latin typeface="Cambria Math" panose="02040503050406030204" pitchFamily="18" charset="0"/>
                                  </a:rPr>
                                  <m:t>𝑖</m:t>
                                </m:r>
                              </m:sub>
                            </m:sSub>
                            <m:sSub>
                              <m:sSubPr>
                                <m:ctrlPr>
                                  <a:rPr lang="en-AU" sz="2800" i="1">
                                    <a:latin typeface="Cambria Math" panose="02040503050406030204" pitchFamily="18" charset="0"/>
                                  </a:rPr>
                                </m:ctrlPr>
                              </m:sSubPr>
                              <m:e>
                                <m:r>
                                  <a:rPr lang="en-AU" sz="2800" i="1">
                                    <a:latin typeface="Cambria Math" panose="02040503050406030204" pitchFamily="18" charset="0"/>
                                  </a:rPr>
                                  <m:t>𝑄</m:t>
                                </m:r>
                              </m:e>
                              <m:sub>
                                <m:r>
                                  <a:rPr lang="en-AU" sz="2800" i="1">
                                    <a:latin typeface="Cambria Math" panose="02040503050406030204" pitchFamily="18" charset="0"/>
                                  </a:rPr>
                                  <m:t>𝑖</m:t>
                                </m:r>
                              </m:sub>
                            </m:sSub>
                          </m:e>
                        </m:nary>
                      </m:num>
                      <m:den>
                        <m:nary>
                          <m:naryPr>
                            <m:chr m:val="∑"/>
                            <m:supHide m:val="on"/>
                            <m:ctrlPr>
                              <a:rPr lang="en-AU" sz="2800" i="1">
                                <a:latin typeface="Cambria Math" panose="02040503050406030204" pitchFamily="18" charset="0"/>
                              </a:rPr>
                            </m:ctrlPr>
                          </m:naryPr>
                          <m:sub>
                            <m:r>
                              <a:rPr lang="en-AU" sz="2800" i="1">
                                <a:latin typeface="Cambria Math" panose="02040503050406030204" pitchFamily="18" charset="0"/>
                              </a:rPr>
                              <m:t>𝑖</m:t>
                            </m:r>
                            <m:r>
                              <a:rPr lang="en-AU" sz="2800" i="1">
                                <a:latin typeface="Cambria Math" panose="02040503050406030204" pitchFamily="18" charset="0"/>
                              </a:rPr>
                              <m:t>∈</m:t>
                            </m:r>
                            <m:r>
                              <a:rPr lang="en-AU" sz="2800" i="1">
                                <a:latin typeface="Cambria Math" panose="02040503050406030204" pitchFamily="18" charset="0"/>
                              </a:rPr>
                              <m:t>𝐼</m:t>
                            </m:r>
                          </m:sub>
                          <m:sup/>
                          <m:e>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𝑃</m:t>
                                </m:r>
                              </m:e>
                              <m:sub>
                                <m:r>
                                  <a:rPr lang="en-AU" sz="2800" b="0" i="1" smtClean="0">
                                    <a:latin typeface="Cambria Math" panose="02040503050406030204" pitchFamily="18" charset="0"/>
                                  </a:rPr>
                                  <m:t>𝑖</m:t>
                                </m:r>
                              </m:sub>
                            </m:sSub>
                            <m:r>
                              <a:rPr lang="en-AU" sz="2800" i="1">
                                <a:latin typeface="Cambria Math" panose="02040503050406030204" pitchFamily="18" charset="0"/>
                              </a:rPr>
                              <m:t>+</m:t>
                            </m:r>
                            <m:nary>
                              <m:naryPr>
                                <m:chr m:val="∑"/>
                                <m:supHide m:val="on"/>
                                <m:ctrlPr>
                                  <a:rPr lang="en-AU" sz="2800" i="1">
                                    <a:latin typeface="Cambria Math" panose="02040503050406030204" pitchFamily="18" charset="0"/>
                                  </a:rPr>
                                </m:ctrlPr>
                              </m:naryPr>
                              <m:sub>
                                <m:r>
                                  <a:rPr lang="en-AU" sz="2800" i="1">
                                    <a:latin typeface="Cambria Math" panose="02040503050406030204" pitchFamily="18" charset="0"/>
                                  </a:rPr>
                                  <m:t>𝑖</m:t>
                                </m:r>
                                <m:r>
                                  <a:rPr lang="en-AU" sz="2800" i="1">
                                    <a:latin typeface="Cambria Math" panose="02040503050406030204" pitchFamily="18" charset="0"/>
                                  </a:rPr>
                                  <m:t>∈</m:t>
                                </m:r>
                                <m:r>
                                  <a:rPr lang="en-AU" sz="2800" i="1">
                                    <a:latin typeface="Cambria Math" panose="02040503050406030204" pitchFamily="18" charset="0"/>
                                  </a:rPr>
                                  <m:t>𝐼</m:t>
                                </m:r>
                              </m:sub>
                              <m:sup/>
                              <m:e>
                                <m:sSub>
                                  <m:sSubPr>
                                    <m:ctrlPr>
                                      <a:rPr lang="en-AU" sz="2800" b="0" i="1" smtClean="0">
                                        <a:latin typeface="Cambria Math" panose="02040503050406030204" pitchFamily="18" charset="0"/>
                                      </a:rPr>
                                    </m:ctrlPr>
                                  </m:sSubPr>
                                  <m:e>
                                    <m:r>
                                      <a:rPr lang="en-AU" sz="2800" b="0" i="1" smtClean="0">
                                        <a:latin typeface="Cambria Math" panose="02040503050406030204" pitchFamily="18" charset="0"/>
                                      </a:rPr>
                                      <m:t>𝑄</m:t>
                                    </m:r>
                                  </m:e>
                                  <m:sub>
                                    <m:r>
                                      <a:rPr lang="en-AU" sz="2800" b="0" i="1" smtClean="0">
                                        <a:latin typeface="Cambria Math" panose="02040503050406030204" pitchFamily="18" charset="0"/>
                                      </a:rPr>
                                      <m:t>𝑖</m:t>
                                    </m:r>
                                  </m:sub>
                                </m:sSub>
                              </m:e>
                            </m:nary>
                          </m:e>
                        </m:nary>
                        <m:r>
                          <a:rPr lang="en-AU" sz="2800" i="1">
                            <a:latin typeface="Cambria Math" panose="02040503050406030204" pitchFamily="18" charset="0"/>
                          </a:rPr>
                          <m:t> </m:t>
                        </m:r>
                      </m:den>
                    </m:f>
                  </m:oMath>
                </a14:m>
                <a:endParaRPr lang="en-AU" sz="2800"/>
              </a:p>
              <a:p>
                <a:pPr marL="742950" lvl="1" indent="-285750">
                  <a:buFont typeface="Arial" panose="020B0604020202020204" pitchFamily="34" charset="0"/>
                  <a:buChar char="•"/>
                </a:pPr>
                <a:endParaRPr lang="en-AU"/>
              </a:p>
              <a:p>
                <a:pPr marL="285750" indent="-285750">
                  <a:buFont typeface="Arial" panose="020B0604020202020204" pitchFamily="34" charset="0"/>
                  <a:buChar char="•"/>
                </a:pPr>
                <a:endParaRPr lang="en-AU"/>
              </a:p>
              <a:p>
                <a:pPr marL="742950" lvl="1" indent="-285750">
                  <a:buFont typeface="Arial" panose="020B0604020202020204" pitchFamily="34" charset="0"/>
                  <a:buChar char="•"/>
                </a:pPr>
                <a:endParaRPr lang="en-AU"/>
              </a:p>
              <a:p>
                <a:pPr marL="285750" indent="-285750">
                  <a:buFont typeface="Arial" panose="020B0604020202020204" pitchFamily="34" charset="0"/>
                  <a:buChar char="•"/>
                </a:pPr>
                <a:endParaRPr lang="en-AU"/>
              </a:p>
            </p:txBody>
          </p:sp>
        </mc:Choice>
        <mc:Fallback xmlns="">
          <p:sp>
            <p:nvSpPr>
              <p:cNvPr id="7" name="TextBox 6">
                <a:extLst>
                  <a:ext uri="{FF2B5EF4-FFF2-40B4-BE49-F238E27FC236}">
                    <a16:creationId xmlns:a16="http://schemas.microsoft.com/office/drawing/2014/main" id="{86EF5C70-80C9-467F-BF94-10BB18A5C617}"/>
                  </a:ext>
                </a:extLst>
              </p:cNvPr>
              <p:cNvSpPr txBox="1">
                <a:spLocks noRot="1" noChangeAspect="1" noMove="1" noResize="1" noEditPoints="1" noAdjustHandles="1" noChangeArrowheads="1" noChangeShapeType="1" noTextEdit="1"/>
              </p:cNvSpPr>
              <p:nvPr/>
            </p:nvSpPr>
            <p:spPr>
              <a:xfrm>
                <a:off x="603989" y="1115928"/>
                <a:ext cx="5492011" cy="3302764"/>
              </a:xfrm>
              <a:prstGeom prst="rect">
                <a:avLst/>
              </a:prstGeom>
              <a:blipFill>
                <a:blip r:embed="rId3"/>
                <a:stretch>
                  <a:fillRect l="-888" t="-923" r="-1332"/>
                </a:stretch>
              </a:blipFill>
            </p:spPr>
            <p:txBody>
              <a:bodyPr/>
              <a:lstStyle/>
              <a:p>
                <a:r>
                  <a:rPr lang="en-AU">
                    <a:noFill/>
                  </a:rPr>
                  <a:t> </a:t>
                </a:r>
              </a:p>
            </p:txBody>
          </p:sp>
        </mc:Fallback>
      </mc:AlternateContent>
      <p:pic>
        <p:nvPicPr>
          <p:cNvPr id="2" name="Picture 1">
            <a:extLst>
              <a:ext uri="{FF2B5EF4-FFF2-40B4-BE49-F238E27FC236}">
                <a16:creationId xmlns:a16="http://schemas.microsoft.com/office/drawing/2014/main" id="{DB3ECDF7-3CFF-4C54-956F-77ECA483917F}"/>
              </a:ext>
            </a:extLst>
          </p:cNvPr>
          <p:cNvPicPr>
            <a:picLocks noChangeAspect="1"/>
          </p:cNvPicPr>
          <p:nvPr/>
        </p:nvPicPr>
        <p:blipFill>
          <a:blip r:embed="rId4"/>
          <a:stretch>
            <a:fillRect/>
          </a:stretch>
        </p:blipFill>
        <p:spPr>
          <a:xfrm>
            <a:off x="8616280" y="874507"/>
            <a:ext cx="3150891" cy="2790999"/>
          </a:xfrm>
          <a:prstGeom prst="rect">
            <a:avLst/>
          </a:prstGeom>
        </p:spPr>
      </p:pic>
      <p:pic>
        <p:nvPicPr>
          <p:cNvPr id="4" name="Picture 3">
            <a:extLst>
              <a:ext uri="{FF2B5EF4-FFF2-40B4-BE49-F238E27FC236}">
                <a16:creationId xmlns:a16="http://schemas.microsoft.com/office/drawing/2014/main" id="{3E162D17-5010-4A73-9D8A-BFD15C2E98E6}"/>
              </a:ext>
            </a:extLst>
          </p:cNvPr>
          <p:cNvPicPr>
            <a:picLocks noChangeAspect="1"/>
          </p:cNvPicPr>
          <p:nvPr/>
        </p:nvPicPr>
        <p:blipFill>
          <a:blip r:embed="rId5"/>
          <a:stretch>
            <a:fillRect/>
          </a:stretch>
        </p:blipFill>
        <p:spPr>
          <a:xfrm>
            <a:off x="169887" y="3689736"/>
            <a:ext cx="7373987" cy="2192561"/>
          </a:xfrm>
          <a:prstGeom prst="rect">
            <a:avLst/>
          </a:prstGeom>
        </p:spPr>
      </p:pic>
      <p:pic>
        <p:nvPicPr>
          <p:cNvPr id="5" name="Picture 4">
            <a:extLst>
              <a:ext uri="{FF2B5EF4-FFF2-40B4-BE49-F238E27FC236}">
                <a16:creationId xmlns:a16="http://schemas.microsoft.com/office/drawing/2014/main" id="{B8224A0A-A38B-4D3B-A521-728069637482}"/>
              </a:ext>
            </a:extLst>
          </p:cNvPr>
          <p:cNvPicPr>
            <a:picLocks noChangeAspect="1"/>
          </p:cNvPicPr>
          <p:nvPr/>
        </p:nvPicPr>
        <p:blipFill>
          <a:blip r:embed="rId6"/>
          <a:stretch>
            <a:fillRect/>
          </a:stretch>
        </p:blipFill>
        <p:spPr>
          <a:xfrm>
            <a:off x="7769813" y="3699257"/>
            <a:ext cx="4302953" cy="1583910"/>
          </a:xfrm>
          <a:prstGeom prst="rect">
            <a:avLst/>
          </a:prstGeom>
        </p:spPr>
      </p:pic>
    </p:spTree>
    <p:extLst>
      <p:ext uri="{BB962C8B-B14F-4D97-AF65-F5344CB8AC3E}">
        <p14:creationId xmlns:p14="http://schemas.microsoft.com/office/powerpoint/2010/main" val="317128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37</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695326" y="1052736"/>
            <a:ext cx="10801350" cy="469056"/>
          </a:xfrm>
        </p:spPr>
        <p:txBody>
          <a:bodyPr/>
          <a:lstStyle/>
          <a:p>
            <a:r>
              <a:rPr lang="en-AU"/>
              <a:t>Network Training process</a:t>
            </a:r>
          </a:p>
        </p:txBody>
      </p:sp>
      <p:sp>
        <p:nvSpPr>
          <p:cNvPr id="8" name="TextBox 7">
            <a:extLst>
              <a:ext uri="{FF2B5EF4-FFF2-40B4-BE49-F238E27FC236}">
                <a16:creationId xmlns:a16="http://schemas.microsoft.com/office/drawing/2014/main" id="{BE097234-3E4B-4C36-B16A-20F89C943B40}"/>
              </a:ext>
            </a:extLst>
          </p:cNvPr>
          <p:cNvSpPr txBox="1"/>
          <p:nvPr/>
        </p:nvSpPr>
        <p:spPr>
          <a:xfrm>
            <a:off x="8184232" y="791126"/>
            <a:ext cx="3906839" cy="261610"/>
          </a:xfrm>
          <a:prstGeom prst="rect">
            <a:avLst/>
          </a:prstGeom>
          <a:noFill/>
        </p:spPr>
        <p:txBody>
          <a:bodyPr wrap="none" rtlCol="0">
            <a:spAutoFit/>
          </a:bodyPr>
          <a:lstStyle/>
          <a:p>
            <a:r>
              <a:rPr lang="en-AU" sz="1100">
                <a:hlinkClick r:id="rId3"/>
              </a:rPr>
              <a:t>https://theffork.com/activation-functions-in-neural-networks/</a:t>
            </a:r>
            <a:r>
              <a:rPr lang="en-AU" sz="1100"/>
              <a:t> </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sp>
        <p:nvSpPr>
          <p:cNvPr id="18" name="Rectangle 17">
            <a:extLst>
              <a:ext uri="{FF2B5EF4-FFF2-40B4-BE49-F238E27FC236}">
                <a16:creationId xmlns:a16="http://schemas.microsoft.com/office/drawing/2014/main" id="{2E9F5BBE-58BB-4817-98DF-ED4461B38506}"/>
              </a:ext>
            </a:extLst>
          </p:cNvPr>
          <p:cNvSpPr/>
          <p:nvPr/>
        </p:nvSpPr>
        <p:spPr>
          <a:xfrm>
            <a:off x="4754807" y="2050728"/>
            <a:ext cx="2427870" cy="671153"/>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Data Loading</a:t>
            </a:r>
          </a:p>
        </p:txBody>
      </p:sp>
      <p:sp>
        <p:nvSpPr>
          <p:cNvPr id="19" name="Rectangle 18">
            <a:extLst>
              <a:ext uri="{FF2B5EF4-FFF2-40B4-BE49-F238E27FC236}">
                <a16:creationId xmlns:a16="http://schemas.microsoft.com/office/drawing/2014/main" id="{9376E0E7-DD98-43E4-91A8-E0DE5759E69A}"/>
              </a:ext>
            </a:extLst>
          </p:cNvPr>
          <p:cNvSpPr/>
          <p:nvPr/>
        </p:nvSpPr>
        <p:spPr>
          <a:xfrm>
            <a:off x="7830886" y="2050728"/>
            <a:ext cx="2427870" cy="671153"/>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Data Pre-processing</a:t>
            </a:r>
          </a:p>
        </p:txBody>
      </p:sp>
      <p:sp>
        <p:nvSpPr>
          <p:cNvPr id="20" name="Rectangle 19">
            <a:extLst>
              <a:ext uri="{FF2B5EF4-FFF2-40B4-BE49-F238E27FC236}">
                <a16:creationId xmlns:a16="http://schemas.microsoft.com/office/drawing/2014/main" id="{9F4349CE-8FBE-4C46-8D76-A8618FF37DBC}"/>
              </a:ext>
            </a:extLst>
          </p:cNvPr>
          <p:cNvSpPr/>
          <p:nvPr/>
        </p:nvSpPr>
        <p:spPr>
          <a:xfrm>
            <a:off x="3575720" y="2996953"/>
            <a:ext cx="2427870" cy="671153"/>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Building the model</a:t>
            </a:r>
          </a:p>
        </p:txBody>
      </p:sp>
      <p:sp>
        <p:nvSpPr>
          <p:cNvPr id="23" name="Rectangle 22">
            <a:extLst>
              <a:ext uri="{FF2B5EF4-FFF2-40B4-BE49-F238E27FC236}">
                <a16:creationId xmlns:a16="http://schemas.microsoft.com/office/drawing/2014/main" id="{C0F54F9D-9301-4DF5-858C-47D2C837DB54}"/>
              </a:ext>
            </a:extLst>
          </p:cNvPr>
          <p:cNvSpPr/>
          <p:nvPr/>
        </p:nvSpPr>
        <p:spPr>
          <a:xfrm>
            <a:off x="6318921" y="2996952"/>
            <a:ext cx="2427870" cy="671153"/>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Compile the model</a:t>
            </a:r>
          </a:p>
        </p:txBody>
      </p:sp>
      <p:sp>
        <p:nvSpPr>
          <p:cNvPr id="24" name="Rectangle 23">
            <a:extLst>
              <a:ext uri="{FF2B5EF4-FFF2-40B4-BE49-F238E27FC236}">
                <a16:creationId xmlns:a16="http://schemas.microsoft.com/office/drawing/2014/main" id="{E4C8F10A-872C-4C38-A854-852164B34025}"/>
              </a:ext>
            </a:extLst>
          </p:cNvPr>
          <p:cNvSpPr/>
          <p:nvPr/>
        </p:nvSpPr>
        <p:spPr>
          <a:xfrm>
            <a:off x="9062122" y="2996954"/>
            <a:ext cx="2427870" cy="671152"/>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Train the model</a:t>
            </a:r>
          </a:p>
        </p:txBody>
      </p:sp>
      <p:sp>
        <p:nvSpPr>
          <p:cNvPr id="25" name="Rectangle 24">
            <a:extLst>
              <a:ext uri="{FF2B5EF4-FFF2-40B4-BE49-F238E27FC236}">
                <a16:creationId xmlns:a16="http://schemas.microsoft.com/office/drawing/2014/main" id="{96C14301-482B-420A-9FF9-4828829921B6}"/>
              </a:ext>
            </a:extLst>
          </p:cNvPr>
          <p:cNvSpPr/>
          <p:nvPr/>
        </p:nvSpPr>
        <p:spPr>
          <a:xfrm>
            <a:off x="4754807" y="3909976"/>
            <a:ext cx="2427870" cy="671152"/>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Model evaluation</a:t>
            </a:r>
          </a:p>
        </p:txBody>
      </p:sp>
      <p:sp>
        <p:nvSpPr>
          <p:cNvPr id="26" name="Rectangle 25">
            <a:extLst>
              <a:ext uri="{FF2B5EF4-FFF2-40B4-BE49-F238E27FC236}">
                <a16:creationId xmlns:a16="http://schemas.microsoft.com/office/drawing/2014/main" id="{49745053-9175-472C-B33C-352C82AC2753}"/>
              </a:ext>
            </a:extLst>
          </p:cNvPr>
          <p:cNvSpPr/>
          <p:nvPr/>
        </p:nvSpPr>
        <p:spPr>
          <a:xfrm>
            <a:off x="7830885" y="3909976"/>
            <a:ext cx="2427870" cy="671152"/>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Model Prediction</a:t>
            </a:r>
          </a:p>
        </p:txBody>
      </p:sp>
      <p:sp>
        <p:nvSpPr>
          <p:cNvPr id="27" name="Rectangle 26">
            <a:extLst>
              <a:ext uri="{FF2B5EF4-FFF2-40B4-BE49-F238E27FC236}">
                <a16:creationId xmlns:a16="http://schemas.microsoft.com/office/drawing/2014/main" id="{27210247-EE7A-4A61-8A6C-DE5A14790E27}"/>
              </a:ext>
            </a:extLst>
          </p:cNvPr>
          <p:cNvSpPr/>
          <p:nvPr/>
        </p:nvSpPr>
        <p:spPr>
          <a:xfrm>
            <a:off x="6312024" y="4893624"/>
            <a:ext cx="2427870" cy="671152"/>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Performance Evaluation</a:t>
            </a:r>
          </a:p>
        </p:txBody>
      </p:sp>
      <p:sp>
        <p:nvSpPr>
          <p:cNvPr id="2" name="Arrow: Right 1">
            <a:extLst>
              <a:ext uri="{FF2B5EF4-FFF2-40B4-BE49-F238E27FC236}">
                <a16:creationId xmlns:a16="http://schemas.microsoft.com/office/drawing/2014/main" id="{F08076CD-B4AC-4DC0-91E5-8B18FDB30A6F}"/>
              </a:ext>
            </a:extLst>
          </p:cNvPr>
          <p:cNvSpPr/>
          <p:nvPr/>
        </p:nvSpPr>
        <p:spPr>
          <a:xfrm>
            <a:off x="7392144" y="2348880"/>
            <a:ext cx="21602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Arrow: Right 2">
            <a:extLst>
              <a:ext uri="{FF2B5EF4-FFF2-40B4-BE49-F238E27FC236}">
                <a16:creationId xmlns:a16="http://schemas.microsoft.com/office/drawing/2014/main" id="{EF9A3ACA-DE38-4DC7-AD8D-8C0017CAEDAC}"/>
              </a:ext>
            </a:extLst>
          </p:cNvPr>
          <p:cNvSpPr/>
          <p:nvPr/>
        </p:nvSpPr>
        <p:spPr>
          <a:xfrm>
            <a:off x="6096000" y="3212976"/>
            <a:ext cx="12354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55DF53AF-9CEF-4EF1-9845-0FAF358C939F}"/>
              </a:ext>
            </a:extLst>
          </p:cNvPr>
          <p:cNvSpPr/>
          <p:nvPr/>
        </p:nvSpPr>
        <p:spPr>
          <a:xfrm>
            <a:off x="8832304" y="3225937"/>
            <a:ext cx="169412" cy="131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91B96452-717D-4520-B0C3-E58B2E668C9D}"/>
              </a:ext>
            </a:extLst>
          </p:cNvPr>
          <p:cNvSpPr/>
          <p:nvPr/>
        </p:nvSpPr>
        <p:spPr>
          <a:xfrm>
            <a:off x="7392144" y="4136120"/>
            <a:ext cx="216024" cy="1569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3622E017-8ED9-46ED-B341-1C93BBB061E4}"/>
              </a:ext>
            </a:extLst>
          </p:cNvPr>
          <p:cNvSpPr txBox="1"/>
          <p:nvPr/>
        </p:nvSpPr>
        <p:spPr>
          <a:xfrm>
            <a:off x="531297" y="2164214"/>
            <a:ext cx="3044423" cy="369332"/>
          </a:xfrm>
          <a:prstGeom prst="rect">
            <a:avLst/>
          </a:prstGeom>
          <a:noFill/>
        </p:spPr>
        <p:txBody>
          <a:bodyPr wrap="none" rtlCol="0">
            <a:spAutoFit/>
          </a:bodyPr>
          <a:lstStyle/>
          <a:p>
            <a:r>
              <a:rPr lang="en-AU" b="1"/>
              <a:t>Stage 1: Data preparation </a:t>
            </a:r>
          </a:p>
        </p:txBody>
      </p:sp>
      <p:sp>
        <p:nvSpPr>
          <p:cNvPr id="31" name="TextBox 30">
            <a:extLst>
              <a:ext uri="{FF2B5EF4-FFF2-40B4-BE49-F238E27FC236}">
                <a16:creationId xmlns:a16="http://schemas.microsoft.com/office/drawing/2014/main" id="{32853EFF-5901-4C24-89FB-16E6915E76A4}"/>
              </a:ext>
            </a:extLst>
          </p:cNvPr>
          <p:cNvSpPr txBox="1"/>
          <p:nvPr/>
        </p:nvSpPr>
        <p:spPr>
          <a:xfrm>
            <a:off x="531297" y="3105968"/>
            <a:ext cx="2736711" cy="369332"/>
          </a:xfrm>
          <a:prstGeom prst="rect">
            <a:avLst/>
          </a:prstGeom>
          <a:noFill/>
        </p:spPr>
        <p:txBody>
          <a:bodyPr wrap="none" rtlCol="0">
            <a:spAutoFit/>
          </a:bodyPr>
          <a:lstStyle/>
          <a:p>
            <a:r>
              <a:rPr lang="en-AU" b="1"/>
              <a:t>Stage 2: Training Stage</a:t>
            </a:r>
          </a:p>
        </p:txBody>
      </p:sp>
      <p:sp>
        <p:nvSpPr>
          <p:cNvPr id="32" name="TextBox 31">
            <a:extLst>
              <a:ext uri="{FF2B5EF4-FFF2-40B4-BE49-F238E27FC236}">
                <a16:creationId xmlns:a16="http://schemas.microsoft.com/office/drawing/2014/main" id="{F8C0F2EF-94DE-42DC-A68D-A70E6F9D6FB9}"/>
              </a:ext>
            </a:extLst>
          </p:cNvPr>
          <p:cNvSpPr txBox="1"/>
          <p:nvPr/>
        </p:nvSpPr>
        <p:spPr>
          <a:xfrm>
            <a:off x="531297" y="4060886"/>
            <a:ext cx="2642583" cy="369332"/>
          </a:xfrm>
          <a:prstGeom prst="rect">
            <a:avLst/>
          </a:prstGeom>
          <a:noFill/>
        </p:spPr>
        <p:txBody>
          <a:bodyPr wrap="none" rtlCol="0">
            <a:spAutoFit/>
          </a:bodyPr>
          <a:lstStyle/>
          <a:p>
            <a:r>
              <a:rPr lang="en-AU" b="1"/>
              <a:t>Stage 3: Testing Stage</a:t>
            </a:r>
          </a:p>
        </p:txBody>
      </p:sp>
      <p:sp>
        <p:nvSpPr>
          <p:cNvPr id="33" name="TextBox 32">
            <a:extLst>
              <a:ext uri="{FF2B5EF4-FFF2-40B4-BE49-F238E27FC236}">
                <a16:creationId xmlns:a16="http://schemas.microsoft.com/office/drawing/2014/main" id="{71F2AC1E-A81E-4A84-BAE4-4F0AAE55E44E}"/>
              </a:ext>
            </a:extLst>
          </p:cNvPr>
          <p:cNvSpPr txBox="1"/>
          <p:nvPr/>
        </p:nvSpPr>
        <p:spPr>
          <a:xfrm>
            <a:off x="531297" y="5038884"/>
            <a:ext cx="2377574" cy="369332"/>
          </a:xfrm>
          <a:prstGeom prst="rect">
            <a:avLst/>
          </a:prstGeom>
          <a:noFill/>
        </p:spPr>
        <p:txBody>
          <a:bodyPr wrap="none" rtlCol="0">
            <a:spAutoFit/>
          </a:bodyPr>
          <a:lstStyle/>
          <a:p>
            <a:r>
              <a:rPr lang="en-AU" b="1"/>
              <a:t>Stage 4: Evaluation</a:t>
            </a:r>
          </a:p>
        </p:txBody>
      </p:sp>
      <p:cxnSp>
        <p:nvCxnSpPr>
          <p:cNvPr id="35" name="Straight Connector 34">
            <a:extLst>
              <a:ext uri="{FF2B5EF4-FFF2-40B4-BE49-F238E27FC236}">
                <a16:creationId xmlns:a16="http://schemas.microsoft.com/office/drawing/2014/main" id="{8DDAA12B-B522-4418-A413-0B2853FA44FA}"/>
              </a:ext>
            </a:extLst>
          </p:cNvPr>
          <p:cNvCxnSpPr/>
          <p:nvPr/>
        </p:nvCxnSpPr>
        <p:spPr>
          <a:xfrm>
            <a:off x="825822" y="2818531"/>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9E5AC267-B9A4-4063-9A60-6A45C10F11AA}"/>
              </a:ext>
            </a:extLst>
          </p:cNvPr>
          <p:cNvCxnSpPr/>
          <p:nvPr/>
        </p:nvCxnSpPr>
        <p:spPr>
          <a:xfrm>
            <a:off x="825822" y="3789040"/>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52AB6C0A-2B00-4FF9-A60A-F30368FDE047}"/>
              </a:ext>
            </a:extLst>
          </p:cNvPr>
          <p:cNvCxnSpPr/>
          <p:nvPr/>
        </p:nvCxnSpPr>
        <p:spPr>
          <a:xfrm>
            <a:off x="839416" y="4725144"/>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DF16C2BC-15C7-4685-847E-3027C58475D2}"/>
              </a:ext>
            </a:extLst>
          </p:cNvPr>
          <p:cNvCxnSpPr/>
          <p:nvPr/>
        </p:nvCxnSpPr>
        <p:spPr>
          <a:xfrm>
            <a:off x="839416" y="5661248"/>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7174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38</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586066" y="666123"/>
            <a:ext cx="10801350" cy="469056"/>
          </a:xfrm>
        </p:spPr>
        <p:txBody>
          <a:bodyPr/>
          <a:lstStyle/>
          <a:p>
            <a:r>
              <a:rPr lang="en-AU"/>
              <a:t>Training Stage: Train the model</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pic>
        <p:nvPicPr>
          <p:cNvPr id="3" name="Picture 2">
            <a:extLst>
              <a:ext uri="{FF2B5EF4-FFF2-40B4-BE49-F238E27FC236}">
                <a16:creationId xmlns:a16="http://schemas.microsoft.com/office/drawing/2014/main" id="{E603F80D-F690-4639-97B9-58B0C2E7C0BC}"/>
              </a:ext>
            </a:extLst>
          </p:cNvPr>
          <p:cNvPicPr>
            <a:picLocks noChangeAspect="1"/>
          </p:cNvPicPr>
          <p:nvPr/>
        </p:nvPicPr>
        <p:blipFill>
          <a:blip r:embed="rId3"/>
          <a:stretch>
            <a:fillRect/>
          </a:stretch>
        </p:blipFill>
        <p:spPr>
          <a:xfrm>
            <a:off x="5407031" y="1347465"/>
            <a:ext cx="3267634" cy="5171706"/>
          </a:xfrm>
          <a:prstGeom prst="rect">
            <a:avLst/>
          </a:prstGeom>
        </p:spPr>
      </p:pic>
      <p:sp>
        <p:nvSpPr>
          <p:cNvPr id="6" name="TextBox 5">
            <a:extLst>
              <a:ext uri="{FF2B5EF4-FFF2-40B4-BE49-F238E27FC236}">
                <a16:creationId xmlns:a16="http://schemas.microsoft.com/office/drawing/2014/main" id="{36F18A98-32F1-4F0D-A3A1-E8963704A94A}"/>
              </a:ext>
            </a:extLst>
          </p:cNvPr>
          <p:cNvSpPr txBox="1"/>
          <p:nvPr/>
        </p:nvSpPr>
        <p:spPr>
          <a:xfrm>
            <a:off x="479377" y="1345625"/>
            <a:ext cx="5256584" cy="3416320"/>
          </a:xfrm>
          <a:prstGeom prst="rect">
            <a:avLst/>
          </a:prstGeom>
          <a:noFill/>
        </p:spPr>
        <p:txBody>
          <a:bodyPr wrap="square" rtlCol="0">
            <a:spAutoFit/>
          </a:bodyPr>
          <a:lstStyle/>
          <a:p>
            <a:r>
              <a:rPr lang="en-AU"/>
              <a:t>Model Training:</a:t>
            </a:r>
          </a:p>
          <a:p>
            <a:pPr marL="285750" indent="-285750">
              <a:buFont typeface="Arial" panose="020B0604020202020204" pitchFamily="34" charset="0"/>
              <a:buChar char="•"/>
            </a:pPr>
            <a:r>
              <a:rPr lang="en-AU" err="1"/>
              <a:t>Model.fit</a:t>
            </a:r>
            <a:r>
              <a:rPr lang="en-AU"/>
              <a:t>() (easy, not customizable)</a:t>
            </a:r>
          </a:p>
          <a:p>
            <a:pPr marL="742950" lvl="1" indent="-285750">
              <a:buFont typeface="Arial" panose="020B0604020202020204" pitchFamily="34" charset="0"/>
              <a:buChar char="•"/>
            </a:pPr>
            <a:r>
              <a:rPr lang="en-AU" err="1"/>
              <a:t>Batch_size</a:t>
            </a:r>
            <a:endParaRPr lang="en-AU"/>
          </a:p>
          <a:p>
            <a:pPr marL="742950" lvl="1" indent="-285750">
              <a:buFont typeface="Arial" panose="020B0604020202020204" pitchFamily="34" charset="0"/>
              <a:buChar char="•"/>
            </a:pPr>
            <a:r>
              <a:rPr lang="en-AU"/>
              <a:t>Epochs</a:t>
            </a:r>
          </a:p>
          <a:p>
            <a:pPr marL="742950" lvl="1" indent="-285750">
              <a:buFont typeface="Arial" panose="020B0604020202020204" pitchFamily="34" charset="0"/>
              <a:buChar char="•"/>
            </a:pPr>
            <a:r>
              <a:rPr lang="en-AU" err="1"/>
              <a:t>Validation_split</a:t>
            </a:r>
            <a:endParaRPr lang="en-AU"/>
          </a:p>
          <a:p>
            <a:pPr marL="742950" lvl="1" indent="-285750">
              <a:buFont typeface="Arial" panose="020B0604020202020204" pitchFamily="34" charset="0"/>
              <a:buChar char="•"/>
            </a:pPr>
            <a:r>
              <a:rPr lang="en-AU" err="1"/>
              <a:t>Callbacks</a:t>
            </a:r>
            <a:endParaRPr lang="en-AU"/>
          </a:p>
          <a:p>
            <a:pPr marL="1200150" lvl="2" indent="-285750">
              <a:buFont typeface="Arial" panose="020B0604020202020204" pitchFamily="34" charset="0"/>
              <a:buChar char="•"/>
            </a:pPr>
            <a:r>
              <a:rPr lang="en-AU"/>
              <a:t>Actions which can be performed at various stages of training</a:t>
            </a:r>
          </a:p>
          <a:p>
            <a:pPr marL="1200150" lvl="2" indent="-285750">
              <a:buFont typeface="Arial" panose="020B0604020202020204" pitchFamily="34" charset="0"/>
              <a:buChar char="•"/>
            </a:pPr>
            <a:r>
              <a:rPr lang="en-AU" err="1"/>
              <a:t>ModelCheckpoint</a:t>
            </a:r>
            <a:endParaRPr lang="en-AU"/>
          </a:p>
          <a:p>
            <a:pPr marL="1200150" lvl="2" indent="-285750">
              <a:buFont typeface="Arial" panose="020B0604020202020204" pitchFamily="34" charset="0"/>
              <a:buChar char="•"/>
            </a:pPr>
            <a:r>
              <a:rPr lang="en-AU" err="1"/>
              <a:t>Tensorboard</a:t>
            </a:r>
            <a:endParaRPr lang="en-AU"/>
          </a:p>
          <a:p>
            <a:pPr marL="1200150" lvl="2" indent="-285750">
              <a:buFont typeface="Arial" panose="020B0604020202020204" pitchFamily="34" charset="0"/>
              <a:buChar char="•"/>
            </a:pPr>
            <a:endParaRPr lang="en-AU"/>
          </a:p>
          <a:p>
            <a:pPr marL="285750" indent="-285750">
              <a:buFont typeface="Arial" panose="020B0604020202020204" pitchFamily="34" charset="0"/>
              <a:buChar char="•"/>
            </a:pPr>
            <a:r>
              <a:rPr lang="en-AU" err="1"/>
              <a:t>tf.GradientTape</a:t>
            </a:r>
            <a:r>
              <a:rPr lang="en-AU"/>
              <a:t>() (hard, fully customizable)</a:t>
            </a:r>
          </a:p>
        </p:txBody>
      </p:sp>
      <p:pic>
        <p:nvPicPr>
          <p:cNvPr id="15" name="Picture 14">
            <a:extLst>
              <a:ext uri="{FF2B5EF4-FFF2-40B4-BE49-F238E27FC236}">
                <a16:creationId xmlns:a16="http://schemas.microsoft.com/office/drawing/2014/main" id="{B3537BA1-743B-4E60-BED5-D80309C64EEC}"/>
              </a:ext>
            </a:extLst>
          </p:cNvPr>
          <p:cNvPicPr>
            <a:picLocks noChangeAspect="1"/>
          </p:cNvPicPr>
          <p:nvPr/>
        </p:nvPicPr>
        <p:blipFill>
          <a:blip r:embed="rId4"/>
          <a:stretch>
            <a:fillRect/>
          </a:stretch>
        </p:blipFill>
        <p:spPr>
          <a:xfrm>
            <a:off x="8972336" y="961799"/>
            <a:ext cx="3082786" cy="2691121"/>
          </a:xfrm>
          <a:prstGeom prst="rect">
            <a:avLst/>
          </a:prstGeom>
        </p:spPr>
      </p:pic>
      <p:sp>
        <p:nvSpPr>
          <p:cNvPr id="18" name="Rectangle 17">
            <a:extLst>
              <a:ext uri="{FF2B5EF4-FFF2-40B4-BE49-F238E27FC236}">
                <a16:creationId xmlns:a16="http://schemas.microsoft.com/office/drawing/2014/main" id="{CF9D1523-AB22-4DE1-B91B-3E64A24B562C}"/>
              </a:ext>
            </a:extLst>
          </p:cNvPr>
          <p:cNvSpPr/>
          <p:nvPr/>
        </p:nvSpPr>
        <p:spPr>
          <a:xfrm>
            <a:off x="8832304" y="592467"/>
            <a:ext cx="1467133" cy="369332"/>
          </a:xfrm>
          <a:prstGeom prst="rect">
            <a:avLst/>
          </a:prstGeom>
        </p:spPr>
        <p:txBody>
          <a:bodyPr wrap="none">
            <a:spAutoFit/>
          </a:bodyPr>
          <a:lstStyle/>
          <a:p>
            <a:r>
              <a:rPr lang="en-AU" err="1"/>
              <a:t>Tensorboard</a:t>
            </a:r>
            <a:endParaRPr lang="en-AU"/>
          </a:p>
        </p:txBody>
      </p:sp>
      <p:sp>
        <p:nvSpPr>
          <p:cNvPr id="19" name="Rectangle 18">
            <a:extLst>
              <a:ext uri="{FF2B5EF4-FFF2-40B4-BE49-F238E27FC236}">
                <a16:creationId xmlns:a16="http://schemas.microsoft.com/office/drawing/2014/main" id="{BAE83487-CA59-4902-AF1D-ABE10EF8F8FB}"/>
              </a:ext>
            </a:extLst>
          </p:cNvPr>
          <p:cNvSpPr/>
          <p:nvPr/>
        </p:nvSpPr>
        <p:spPr>
          <a:xfrm>
            <a:off x="5293251" y="1024169"/>
            <a:ext cx="1274708" cy="369332"/>
          </a:xfrm>
          <a:prstGeom prst="rect">
            <a:avLst/>
          </a:prstGeom>
        </p:spPr>
        <p:txBody>
          <a:bodyPr wrap="none">
            <a:spAutoFit/>
          </a:bodyPr>
          <a:lstStyle/>
          <a:p>
            <a:r>
              <a:rPr lang="en-AU" err="1"/>
              <a:t>Model.fit</a:t>
            </a:r>
            <a:r>
              <a:rPr lang="en-AU"/>
              <a:t>() </a:t>
            </a:r>
          </a:p>
        </p:txBody>
      </p:sp>
      <p:pic>
        <p:nvPicPr>
          <p:cNvPr id="20" name="Picture 19">
            <a:extLst>
              <a:ext uri="{FF2B5EF4-FFF2-40B4-BE49-F238E27FC236}">
                <a16:creationId xmlns:a16="http://schemas.microsoft.com/office/drawing/2014/main" id="{75B6B41B-645D-45B0-B3DD-F6610E9316C3}"/>
              </a:ext>
            </a:extLst>
          </p:cNvPr>
          <p:cNvPicPr>
            <a:picLocks noChangeAspect="1"/>
          </p:cNvPicPr>
          <p:nvPr/>
        </p:nvPicPr>
        <p:blipFill>
          <a:blip r:embed="rId5"/>
          <a:stretch>
            <a:fillRect/>
          </a:stretch>
        </p:blipFill>
        <p:spPr>
          <a:xfrm>
            <a:off x="8972336" y="4161454"/>
            <a:ext cx="3133033" cy="2435533"/>
          </a:xfrm>
          <a:prstGeom prst="rect">
            <a:avLst/>
          </a:prstGeom>
        </p:spPr>
      </p:pic>
      <p:sp>
        <p:nvSpPr>
          <p:cNvPr id="21" name="Rectangle 20">
            <a:extLst>
              <a:ext uri="{FF2B5EF4-FFF2-40B4-BE49-F238E27FC236}">
                <a16:creationId xmlns:a16="http://schemas.microsoft.com/office/drawing/2014/main" id="{34B2E0F2-0E3D-4F39-BAD4-60EF06FE1005}"/>
              </a:ext>
            </a:extLst>
          </p:cNvPr>
          <p:cNvSpPr/>
          <p:nvPr/>
        </p:nvSpPr>
        <p:spPr>
          <a:xfrm>
            <a:off x="8889970" y="3711034"/>
            <a:ext cx="1967205" cy="369332"/>
          </a:xfrm>
          <a:prstGeom prst="rect">
            <a:avLst/>
          </a:prstGeom>
        </p:spPr>
        <p:txBody>
          <a:bodyPr wrap="none">
            <a:spAutoFit/>
          </a:bodyPr>
          <a:lstStyle/>
          <a:p>
            <a:r>
              <a:rPr lang="en-AU" err="1"/>
              <a:t>ModelCheckpoint</a:t>
            </a:r>
            <a:endParaRPr lang="en-AU"/>
          </a:p>
        </p:txBody>
      </p:sp>
    </p:spTree>
    <p:extLst>
      <p:ext uri="{BB962C8B-B14F-4D97-AF65-F5344CB8AC3E}">
        <p14:creationId xmlns:p14="http://schemas.microsoft.com/office/powerpoint/2010/main" val="419893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39</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695326" y="1052736"/>
            <a:ext cx="10801350" cy="469056"/>
          </a:xfrm>
        </p:spPr>
        <p:txBody>
          <a:bodyPr/>
          <a:lstStyle/>
          <a:p>
            <a:r>
              <a:rPr lang="en-AU"/>
              <a:t>Network Training process</a:t>
            </a:r>
          </a:p>
        </p:txBody>
      </p:sp>
      <p:sp>
        <p:nvSpPr>
          <p:cNvPr id="8" name="TextBox 7">
            <a:extLst>
              <a:ext uri="{FF2B5EF4-FFF2-40B4-BE49-F238E27FC236}">
                <a16:creationId xmlns:a16="http://schemas.microsoft.com/office/drawing/2014/main" id="{BE097234-3E4B-4C36-B16A-20F89C943B40}"/>
              </a:ext>
            </a:extLst>
          </p:cNvPr>
          <p:cNvSpPr txBox="1"/>
          <p:nvPr/>
        </p:nvSpPr>
        <p:spPr>
          <a:xfrm>
            <a:off x="8184232" y="791126"/>
            <a:ext cx="3906839" cy="261610"/>
          </a:xfrm>
          <a:prstGeom prst="rect">
            <a:avLst/>
          </a:prstGeom>
          <a:noFill/>
        </p:spPr>
        <p:txBody>
          <a:bodyPr wrap="none" rtlCol="0">
            <a:spAutoFit/>
          </a:bodyPr>
          <a:lstStyle/>
          <a:p>
            <a:r>
              <a:rPr lang="en-AU" sz="1100">
                <a:hlinkClick r:id="rId3"/>
              </a:rPr>
              <a:t>https://theffork.com/activation-functions-in-neural-networks/</a:t>
            </a:r>
            <a:r>
              <a:rPr lang="en-AU" sz="1100"/>
              <a:t> </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sp>
        <p:nvSpPr>
          <p:cNvPr id="18" name="Rectangle 17">
            <a:extLst>
              <a:ext uri="{FF2B5EF4-FFF2-40B4-BE49-F238E27FC236}">
                <a16:creationId xmlns:a16="http://schemas.microsoft.com/office/drawing/2014/main" id="{2E9F5BBE-58BB-4817-98DF-ED4461B38506}"/>
              </a:ext>
            </a:extLst>
          </p:cNvPr>
          <p:cNvSpPr/>
          <p:nvPr/>
        </p:nvSpPr>
        <p:spPr>
          <a:xfrm>
            <a:off x="4754807" y="2050728"/>
            <a:ext cx="2427870" cy="671153"/>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Data Loading</a:t>
            </a:r>
          </a:p>
        </p:txBody>
      </p:sp>
      <p:sp>
        <p:nvSpPr>
          <p:cNvPr id="19" name="Rectangle 18">
            <a:extLst>
              <a:ext uri="{FF2B5EF4-FFF2-40B4-BE49-F238E27FC236}">
                <a16:creationId xmlns:a16="http://schemas.microsoft.com/office/drawing/2014/main" id="{9376E0E7-DD98-43E4-91A8-E0DE5759E69A}"/>
              </a:ext>
            </a:extLst>
          </p:cNvPr>
          <p:cNvSpPr/>
          <p:nvPr/>
        </p:nvSpPr>
        <p:spPr>
          <a:xfrm>
            <a:off x="7830886" y="2050728"/>
            <a:ext cx="2427870" cy="671153"/>
          </a:xfrm>
          <a:prstGeom prst="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Data Pre-processing</a:t>
            </a:r>
          </a:p>
        </p:txBody>
      </p:sp>
      <p:sp>
        <p:nvSpPr>
          <p:cNvPr id="20" name="Rectangle 19">
            <a:extLst>
              <a:ext uri="{FF2B5EF4-FFF2-40B4-BE49-F238E27FC236}">
                <a16:creationId xmlns:a16="http://schemas.microsoft.com/office/drawing/2014/main" id="{9F4349CE-8FBE-4C46-8D76-A8618FF37DBC}"/>
              </a:ext>
            </a:extLst>
          </p:cNvPr>
          <p:cNvSpPr/>
          <p:nvPr/>
        </p:nvSpPr>
        <p:spPr>
          <a:xfrm>
            <a:off x="3575720" y="2996953"/>
            <a:ext cx="2427870" cy="671153"/>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Building the model</a:t>
            </a:r>
          </a:p>
        </p:txBody>
      </p:sp>
      <p:sp>
        <p:nvSpPr>
          <p:cNvPr id="23" name="Rectangle 22">
            <a:extLst>
              <a:ext uri="{FF2B5EF4-FFF2-40B4-BE49-F238E27FC236}">
                <a16:creationId xmlns:a16="http://schemas.microsoft.com/office/drawing/2014/main" id="{C0F54F9D-9301-4DF5-858C-47D2C837DB54}"/>
              </a:ext>
            </a:extLst>
          </p:cNvPr>
          <p:cNvSpPr/>
          <p:nvPr/>
        </p:nvSpPr>
        <p:spPr>
          <a:xfrm>
            <a:off x="6318921" y="2996952"/>
            <a:ext cx="2427870" cy="671153"/>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Compile the model</a:t>
            </a:r>
          </a:p>
        </p:txBody>
      </p:sp>
      <p:sp>
        <p:nvSpPr>
          <p:cNvPr id="24" name="Rectangle 23">
            <a:extLst>
              <a:ext uri="{FF2B5EF4-FFF2-40B4-BE49-F238E27FC236}">
                <a16:creationId xmlns:a16="http://schemas.microsoft.com/office/drawing/2014/main" id="{E4C8F10A-872C-4C38-A854-852164B34025}"/>
              </a:ext>
            </a:extLst>
          </p:cNvPr>
          <p:cNvSpPr/>
          <p:nvPr/>
        </p:nvSpPr>
        <p:spPr>
          <a:xfrm>
            <a:off x="9062122" y="2996954"/>
            <a:ext cx="2427870" cy="671152"/>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Train the model</a:t>
            </a:r>
          </a:p>
        </p:txBody>
      </p:sp>
      <p:sp>
        <p:nvSpPr>
          <p:cNvPr id="25" name="Rectangle 24">
            <a:extLst>
              <a:ext uri="{FF2B5EF4-FFF2-40B4-BE49-F238E27FC236}">
                <a16:creationId xmlns:a16="http://schemas.microsoft.com/office/drawing/2014/main" id="{96C14301-482B-420A-9FF9-4828829921B6}"/>
              </a:ext>
            </a:extLst>
          </p:cNvPr>
          <p:cNvSpPr/>
          <p:nvPr/>
        </p:nvSpPr>
        <p:spPr>
          <a:xfrm>
            <a:off x="4754807" y="3909976"/>
            <a:ext cx="2427870" cy="671152"/>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Model evaluation</a:t>
            </a:r>
          </a:p>
        </p:txBody>
      </p:sp>
      <p:sp>
        <p:nvSpPr>
          <p:cNvPr id="26" name="Rectangle 25">
            <a:extLst>
              <a:ext uri="{FF2B5EF4-FFF2-40B4-BE49-F238E27FC236}">
                <a16:creationId xmlns:a16="http://schemas.microsoft.com/office/drawing/2014/main" id="{49745053-9175-472C-B33C-352C82AC2753}"/>
              </a:ext>
            </a:extLst>
          </p:cNvPr>
          <p:cNvSpPr/>
          <p:nvPr/>
        </p:nvSpPr>
        <p:spPr>
          <a:xfrm>
            <a:off x="7830885" y="3909976"/>
            <a:ext cx="2427870" cy="671152"/>
          </a:xfrm>
          <a:prstGeom prst="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Model Prediction</a:t>
            </a:r>
          </a:p>
        </p:txBody>
      </p:sp>
      <p:sp>
        <p:nvSpPr>
          <p:cNvPr id="27" name="Rectangle 26">
            <a:extLst>
              <a:ext uri="{FF2B5EF4-FFF2-40B4-BE49-F238E27FC236}">
                <a16:creationId xmlns:a16="http://schemas.microsoft.com/office/drawing/2014/main" id="{27210247-EE7A-4A61-8A6C-DE5A14790E27}"/>
              </a:ext>
            </a:extLst>
          </p:cNvPr>
          <p:cNvSpPr/>
          <p:nvPr/>
        </p:nvSpPr>
        <p:spPr>
          <a:xfrm>
            <a:off x="6312024" y="4893624"/>
            <a:ext cx="2427870" cy="671152"/>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solidFill>
                  <a:schemeClr val="tx1"/>
                </a:solidFill>
              </a:rPr>
              <a:t>Performance Evaluation</a:t>
            </a:r>
          </a:p>
        </p:txBody>
      </p:sp>
      <p:sp>
        <p:nvSpPr>
          <p:cNvPr id="2" name="Arrow: Right 1">
            <a:extLst>
              <a:ext uri="{FF2B5EF4-FFF2-40B4-BE49-F238E27FC236}">
                <a16:creationId xmlns:a16="http://schemas.microsoft.com/office/drawing/2014/main" id="{F08076CD-B4AC-4DC0-91E5-8B18FDB30A6F}"/>
              </a:ext>
            </a:extLst>
          </p:cNvPr>
          <p:cNvSpPr/>
          <p:nvPr/>
        </p:nvSpPr>
        <p:spPr>
          <a:xfrm>
            <a:off x="7392144" y="2348880"/>
            <a:ext cx="216024"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Arrow: Right 2">
            <a:extLst>
              <a:ext uri="{FF2B5EF4-FFF2-40B4-BE49-F238E27FC236}">
                <a16:creationId xmlns:a16="http://schemas.microsoft.com/office/drawing/2014/main" id="{EF9A3ACA-DE38-4DC7-AD8D-8C0017CAEDAC}"/>
              </a:ext>
            </a:extLst>
          </p:cNvPr>
          <p:cNvSpPr/>
          <p:nvPr/>
        </p:nvSpPr>
        <p:spPr>
          <a:xfrm>
            <a:off x="6096000" y="3212976"/>
            <a:ext cx="12354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55DF53AF-9CEF-4EF1-9845-0FAF358C939F}"/>
              </a:ext>
            </a:extLst>
          </p:cNvPr>
          <p:cNvSpPr/>
          <p:nvPr/>
        </p:nvSpPr>
        <p:spPr>
          <a:xfrm>
            <a:off x="8832304" y="3225937"/>
            <a:ext cx="169412" cy="131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91B96452-717D-4520-B0C3-E58B2E668C9D}"/>
              </a:ext>
            </a:extLst>
          </p:cNvPr>
          <p:cNvSpPr/>
          <p:nvPr/>
        </p:nvSpPr>
        <p:spPr>
          <a:xfrm>
            <a:off x="7392144" y="4136120"/>
            <a:ext cx="216024" cy="1569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3622E017-8ED9-46ED-B341-1C93BBB061E4}"/>
              </a:ext>
            </a:extLst>
          </p:cNvPr>
          <p:cNvSpPr txBox="1"/>
          <p:nvPr/>
        </p:nvSpPr>
        <p:spPr>
          <a:xfrm>
            <a:off x="531297" y="2164214"/>
            <a:ext cx="3044423" cy="369332"/>
          </a:xfrm>
          <a:prstGeom prst="rect">
            <a:avLst/>
          </a:prstGeom>
          <a:noFill/>
        </p:spPr>
        <p:txBody>
          <a:bodyPr wrap="none" rtlCol="0">
            <a:spAutoFit/>
          </a:bodyPr>
          <a:lstStyle/>
          <a:p>
            <a:r>
              <a:rPr lang="en-AU" b="1"/>
              <a:t>Stage 1: Data preparation </a:t>
            </a:r>
          </a:p>
        </p:txBody>
      </p:sp>
      <p:sp>
        <p:nvSpPr>
          <p:cNvPr id="31" name="TextBox 30">
            <a:extLst>
              <a:ext uri="{FF2B5EF4-FFF2-40B4-BE49-F238E27FC236}">
                <a16:creationId xmlns:a16="http://schemas.microsoft.com/office/drawing/2014/main" id="{32853EFF-5901-4C24-89FB-16E6915E76A4}"/>
              </a:ext>
            </a:extLst>
          </p:cNvPr>
          <p:cNvSpPr txBox="1"/>
          <p:nvPr/>
        </p:nvSpPr>
        <p:spPr>
          <a:xfrm>
            <a:off x="531297" y="3105968"/>
            <a:ext cx="2736711" cy="369332"/>
          </a:xfrm>
          <a:prstGeom prst="rect">
            <a:avLst/>
          </a:prstGeom>
          <a:noFill/>
        </p:spPr>
        <p:txBody>
          <a:bodyPr wrap="none" rtlCol="0">
            <a:spAutoFit/>
          </a:bodyPr>
          <a:lstStyle/>
          <a:p>
            <a:r>
              <a:rPr lang="en-AU" b="1"/>
              <a:t>Stage 2: Training Stage</a:t>
            </a:r>
          </a:p>
        </p:txBody>
      </p:sp>
      <p:sp>
        <p:nvSpPr>
          <p:cNvPr id="32" name="TextBox 31">
            <a:extLst>
              <a:ext uri="{FF2B5EF4-FFF2-40B4-BE49-F238E27FC236}">
                <a16:creationId xmlns:a16="http://schemas.microsoft.com/office/drawing/2014/main" id="{F8C0F2EF-94DE-42DC-A68D-A70E6F9D6FB9}"/>
              </a:ext>
            </a:extLst>
          </p:cNvPr>
          <p:cNvSpPr txBox="1"/>
          <p:nvPr/>
        </p:nvSpPr>
        <p:spPr>
          <a:xfrm>
            <a:off x="531297" y="4060886"/>
            <a:ext cx="2642583" cy="369332"/>
          </a:xfrm>
          <a:prstGeom prst="rect">
            <a:avLst/>
          </a:prstGeom>
          <a:noFill/>
        </p:spPr>
        <p:txBody>
          <a:bodyPr wrap="none" rtlCol="0">
            <a:spAutoFit/>
          </a:bodyPr>
          <a:lstStyle/>
          <a:p>
            <a:r>
              <a:rPr lang="en-AU" b="1"/>
              <a:t>Stage 3: Testing Stage</a:t>
            </a:r>
          </a:p>
        </p:txBody>
      </p:sp>
      <p:sp>
        <p:nvSpPr>
          <p:cNvPr id="33" name="TextBox 32">
            <a:extLst>
              <a:ext uri="{FF2B5EF4-FFF2-40B4-BE49-F238E27FC236}">
                <a16:creationId xmlns:a16="http://schemas.microsoft.com/office/drawing/2014/main" id="{71F2AC1E-A81E-4A84-BAE4-4F0AAE55E44E}"/>
              </a:ext>
            </a:extLst>
          </p:cNvPr>
          <p:cNvSpPr txBox="1"/>
          <p:nvPr/>
        </p:nvSpPr>
        <p:spPr>
          <a:xfrm>
            <a:off x="531297" y="5038884"/>
            <a:ext cx="2377574" cy="369332"/>
          </a:xfrm>
          <a:prstGeom prst="rect">
            <a:avLst/>
          </a:prstGeom>
          <a:noFill/>
        </p:spPr>
        <p:txBody>
          <a:bodyPr wrap="none" rtlCol="0">
            <a:spAutoFit/>
          </a:bodyPr>
          <a:lstStyle/>
          <a:p>
            <a:r>
              <a:rPr lang="en-AU" b="1"/>
              <a:t>Stage 4: Evaluation</a:t>
            </a:r>
          </a:p>
        </p:txBody>
      </p:sp>
      <p:cxnSp>
        <p:nvCxnSpPr>
          <p:cNvPr id="35" name="Straight Connector 34">
            <a:extLst>
              <a:ext uri="{FF2B5EF4-FFF2-40B4-BE49-F238E27FC236}">
                <a16:creationId xmlns:a16="http://schemas.microsoft.com/office/drawing/2014/main" id="{8DDAA12B-B522-4418-A413-0B2853FA44FA}"/>
              </a:ext>
            </a:extLst>
          </p:cNvPr>
          <p:cNvCxnSpPr/>
          <p:nvPr/>
        </p:nvCxnSpPr>
        <p:spPr>
          <a:xfrm>
            <a:off x="825822" y="2818531"/>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9E5AC267-B9A4-4063-9A60-6A45C10F11AA}"/>
              </a:ext>
            </a:extLst>
          </p:cNvPr>
          <p:cNvCxnSpPr/>
          <p:nvPr/>
        </p:nvCxnSpPr>
        <p:spPr>
          <a:xfrm>
            <a:off x="825822" y="3789040"/>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52AB6C0A-2B00-4FF9-A60A-F30368FDE047}"/>
              </a:ext>
            </a:extLst>
          </p:cNvPr>
          <p:cNvCxnSpPr/>
          <p:nvPr/>
        </p:nvCxnSpPr>
        <p:spPr>
          <a:xfrm>
            <a:off x="839416" y="4725144"/>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DF16C2BC-15C7-4685-847E-3027C58475D2}"/>
              </a:ext>
            </a:extLst>
          </p:cNvPr>
          <p:cNvCxnSpPr/>
          <p:nvPr/>
        </p:nvCxnSpPr>
        <p:spPr>
          <a:xfrm>
            <a:off x="839416" y="5661248"/>
            <a:ext cx="1067077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1366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0102A7-3362-4493-BB6E-6B2C2BF69B84}"/>
              </a:ext>
            </a:extLst>
          </p:cNvPr>
          <p:cNvSpPr>
            <a:spLocks noGrp="1"/>
          </p:cNvSpPr>
          <p:nvPr>
            <p:ph idx="10"/>
          </p:nvPr>
        </p:nvSpPr>
        <p:spPr/>
        <p:txBody>
          <a:bodyPr>
            <a:normAutofit lnSpcReduction="10000"/>
          </a:bodyPr>
          <a:lstStyle/>
          <a:p>
            <a:r>
              <a:rPr lang="en-AU" b="1"/>
              <a:t>Thresholding</a:t>
            </a:r>
          </a:p>
          <a:p>
            <a:pPr marL="285750" indent="-285750">
              <a:buFont typeface="Arial" panose="020B0604020202020204" pitchFamily="34" charset="0"/>
              <a:buChar char="•"/>
            </a:pPr>
            <a:r>
              <a:rPr lang="en-AU"/>
              <a:t>Divide an image into different class based on pixel value with threshold. </a:t>
            </a:r>
          </a:p>
          <a:p>
            <a:pPr marL="285750" indent="-285750"/>
            <a:r>
              <a:rPr lang="en-AU" b="1"/>
              <a:t>K-means clustering</a:t>
            </a:r>
          </a:p>
          <a:p>
            <a:pPr marL="285750" indent="-285750">
              <a:buFont typeface="Arial" panose="020B0604020202020204" pitchFamily="34" charset="0"/>
              <a:buChar char="•"/>
            </a:pPr>
            <a:r>
              <a:rPr lang="en-AU"/>
              <a:t>Assign each pixel to one of class based on feature similarity </a:t>
            </a:r>
          </a:p>
          <a:p>
            <a:pPr marL="285750" indent="-285750"/>
            <a:r>
              <a:rPr lang="en-AU" b="1"/>
              <a:t>Histogram-based method</a:t>
            </a:r>
          </a:p>
          <a:p>
            <a:pPr marL="285750" indent="-285750">
              <a:buFont typeface="Arial" panose="020B0604020202020204" pitchFamily="34" charset="0"/>
              <a:buChar char="•"/>
            </a:pPr>
            <a:r>
              <a:rPr lang="en-AU"/>
              <a:t>Use a histogram to group pixels based on </a:t>
            </a:r>
            <a:r>
              <a:rPr lang="en-AU" err="1"/>
              <a:t>gray</a:t>
            </a:r>
            <a:r>
              <a:rPr lang="en-AU"/>
              <a:t> levels. </a:t>
            </a:r>
          </a:p>
          <a:p>
            <a:pPr marL="285750" indent="-285750"/>
            <a:r>
              <a:rPr lang="en-AU" b="1"/>
              <a:t>Edge detection</a:t>
            </a:r>
          </a:p>
          <a:p>
            <a:pPr marL="285750" indent="-285750">
              <a:buFont typeface="Arial" panose="020B0604020202020204" pitchFamily="34" charset="0"/>
              <a:buChar char="•"/>
            </a:pPr>
            <a:r>
              <a:rPr lang="en-AU"/>
              <a:t>Identify sharp changes or discontinuities in brightness</a:t>
            </a:r>
          </a:p>
        </p:txBody>
      </p:sp>
      <p:sp>
        <p:nvSpPr>
          <p:cNvPr id="4" name="Text Placeholder 3">
            <a:extLst>
              <a:ext uri="{FF2B5EF4-FFF2-40B4-BE49-F238E27FC236}">
                <a16:creationId xmlns:a16="http://schemas.microsoft.com/office/drawing/2014/main" id="{2DA15805-CCED-435A-AA8D-1C07331209EB}"/>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54F31C99-454F-4CB1-A533-3D3F7F31E693}"/>
              </a:ext>
            </a:extLst>
          </p:cNvPr>
          <p:cNvSpPr>
            <a:spLocks noGrp="1"/>
          </p:cNvSpPr>
          <p:nvPr>
            <p:ph type="title"/>
          </p:nvPr>
        </p:nvSpPr>
        <p:spPr/>
        <p:txBody>
          <a:bodyPr/>
          <a:lstStyle/>
          <a:p>
            <a:r>
              <a:rPr lang="en-AU"/>
              <a:t>Traditional Methods</a:t>
            </a:r>
          </a:p>
        </p:txBody>
      </p:sp>
      <p:sp>
        <p:nvSpPr>
          <p:cNvPr id="7" name="Slide Number Placeholder 6">
            <a:extLst>
              <a:ext uri="{FF2B5EF4-FFF2-40B4-BE49-F238E27FC236}">
                <a16:creationId xmlns:a16="http://schemas.microsoft.com/office/drawing/2014/main" id="{DCB42E85-2F9D-4301-B061-B64A164A9003}"/>
              </a:ext>
            </a:extLst>
          </p:cNvPr>
          <p:cNvSpPr>
            <a:spLocks noGrp="1"/>
          </p:cNvSpPr>
          <p:nvPr>
            <p:ph type="sldNum" sz="quarter" idx="18"/>
          </p:nvPr>
        </p:nvSpPr>
        <p:spPr/>
        <p:txBody>
          <a:bodyPr/>
          <a:lstStyle/>
          <a:p>
            <a:fld id="{E917DE0E-AFB1-41FD-BC35-27DB61CA125F}" type="slidenum">
              <a:rPr lang="en-AU" smtClean="0"/>
              <a:pPr/>
              <a:t>4</a:t>
            </a:fld>
            <a:endParaRPr lang="en-AU"/>
          </a:p>
        </p:txBody>
      </p:sp>
      <p:pic>
        <p:nvPicPr>
          <p:cNvPr id="3074" name="Picture 2" descr="3.3.9.7. Otsu thresholding — Scipy lecture notes">
            <a:extLst>
              <a:ext uri="{FF2B5EF4-FFF2-40B4-BE49-F238E27FC236}">
                <a16:creationId xmlns:a16="http://schemas.microsoft.com/office/drawing/2014/main" id="{D511BF53-F6C3-469B-BD38-87DA9C51C31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05104" y="1949781"/>
            <a:ext cx="4421187" cy="18255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tion to Image Segmentation with K-Means clustering">
            <a:extLst>
              <a:ext uri="{FF2B5EF4-FFF2-40B4-BE49-F238E27FC236}">
                <a16:creationId xmlns:a16="http://schemas.microsoft.com/office/drawing/2014/main" id="{8B66A340-7300-4390-9577-00973D9F7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0778" y="4200672"/>
            <a:ext cx="4475513" cy="12744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istogram-based segmentation of quantum images - ScienceDirect">
            <a:extLst>
              <a:ext uri="{FF2B5EF4-FFF2-40B4-BE49-F238E27FC236}">
                <a16:creationId xmlns:a16="http://schemas.microsoft.com/office/drawing/2014/main" id="{9D85182E-A248-4D0F-B105-50B1787E7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926" y="2223995"/>
            <a:ext cx="3545475" cy="127447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Edge Detection - MATLAB &amp; Simulink">
            <a:extLst>
              <a:ext uri="{FF2B5EF4-FFF2-40B4-BE49-F238E27FC236}">
                <a16:creationId xmlns:a16="http://schemas.microsoft.com/office/drawing/2014/main" id="{F2EA28FA-3441-45A5-BE6B-B3C6F81361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7504" y="4200671"/>
            <a:ext cx="3214317" cy="128239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9FF0669-35A3-4621-8207-593CB54926D7}"/>
              </a:ext>
            </a:extLst>
          </p:cNvPr>
          <p:cNvSpPr>
            <a:spLocks noGrp="1"/>
          </p:cNvSpPr>
          <p:nvPr>
            <p:ph type="dt" sz="half" idx="16"/>
          </p:nvPr>
        </p:nvSpPr>
        <p:spPr/>
        <p:txBody>
          <a:bodyPr/>
          <a:lstStyle/>
          <a:p>
            <a:r>
              <a:rPr lang="en-US"/>
              <a:t>Wei Dai</a:t>
            </a:r>
            <a:endParaRPr lang="en-AU"/>
          </a:p>
        </p:txBody>
      </p:sp>
      <p:sp>
        <p:nvSpPr>
          <p:cNvPr id="8" name="Footer Placeholder 7">
            <a:extLst>
              <a:ext uri="{FF2B5EF4-FFF2-40B4-BE49-F238E27FC236}">
                <a16:creationId xmlns:a16="http://schemas.microsoft.com/office/drawing/2014/main" id="{CDDE9B86-3AFB-46C1-A6CE-ADEE2B98FC4D}"/>
              </a:ext>
            </a:extLst>
          </p:cNvPr>
          <p:cNvSpPr>
            <a:spLocks noGrp="1"/>
          </p:cNvSpPr>
          <p:nvPr>
            <p:ph type="ftr" sz="quarter" idx="17"/>
          </p:nvPr>
        </p:nvSpPr>
        <p:spPr/>
        <p:txBody>
          <a:bodyPr/>
          <a:lstStyle/>
          <a:p>
            <a:r>
              <a:rPr lang="en-AU"/>
              <a:t>[Presentation Title] | [Date]</a:t>
            </a:r>
          </a:p>
        </p:txBody>
      </p:sp>
    </p:spTree>
    <p:extLst>
      <p:ext uri="{BB962C8B-B14F-4D97-AF65-F5344CB8AC3E}">
        <p14:creationId xmlns:p14="http://schemas.microsoft.com/office/powerpoint/2010/main" val="22740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E4DFA57-FDE4-43C8-B3A8-42D31871720A}"/>
              </a:ext>
            </a:extLst>
          </p:cNvPr>
          <p:cNvSpPr>
            <a:spLocks noGrp="1"/>
          </p:cNvSpPr>
          <p:nvPr>
            <p:ph type="body" sz="quarter" idx="15"/>
          </p:nvPr>
        </p:nvSpPr>
        <p:spPr/>
        <p:txBody>
          <a:bodyPr/>
          <a:lstStyle/>
          <a:p>
            <a:r>
              <a:rPr lang="en-AU"/>
              <a:t>#deep-learning-</a:t>
            </a:r>
            <a:r>
              <a:rPr lang="en-AU" err="1"/>
              <a:t>uq</a:t>
            </a:r>
            <a:endParaRPr lang="en-AU"/>
          </a:p>
        </p:txBody>
      </p:sp>
      <p:sp>
        <p:nvSpPr>
          <p:cNvPr id="12" name="Footer Placeholder 11">
            <a:extLst>
              <a:ext uri="{FF2B5EF4-FFF2-40B4-BE49-F238E27FC236}">
                <a16:creationId xmlns:a16="http://schemas.microsoft.com/office/drawing/2014/main" id="{CB670E92-3AA9-4614-A780-E00910D9E0C9}"/>
              </a:ext>
            </a:extLst>
          </p:cNvPr>
          <p:cNvSpPr>
            <a:spLocks noGrp="1"/>
          </p:cNvSpPr>
          <p:nvPr>
            <p:ph type="ftr" sz="quarter" idx="17"/>
          </p:nvPr>
        </p:nvSpPr>
        <p:spPr/>
        <p:txBody>
          <a:bodyPr/>
          <a:lstStyle/>
          <a:p>
            <a:r>
              <a:rPr lang="en-US"/>
              <a:t>Pattern Analysis</a:t>
            </a:r>
            <a:endParaRPr lang="en-AU"/>
          </a:p>
        </p:txBody>
      </p:sp>
      <p:sp>
        <p:nvSpPr>
          <p:cNvPr id="13" name="Slide Number Placeholder 12">
            <a:extLst>
              <a:ext uri="{FF2B5EF4-FFF2-40B4-BE49-F238E27FC236}">
                <a16:creationId xmlns:a16="http://schemas.microsoft.com/office/drawing/2014/main" id="{3AAC87B6-164F-4892-A04B-AC06243353EE}"/>
              </a:ext>
            </a:extLst>
          </p:cNvPr>
          <p:cNvSpPr>
            <a:spLocks noGrp="1"/>
          </p:cNvSpPr>
          <p:nvPr>
            <p:ph type="sldNum" sz="quarter" idx="18"/>
          </p:nvPr>
        </p:nvSpPr>
        <p:spPr/>
        <p:txBody>
          <a:bodyPr/>
          <a:lstStyle/>
          <a:p>
            <a:fld id="{E917DE0E-AFB1-41FD-BC35-27DB61CA125F}" type="slidenum">
              <a:rPr lang="en-AU" smtClean="0"/>
              <a:pPr/>
              <a:t>40</a:t>
            </a:fld>
            <a:endParaRPr lang="en-AU"/>
          </a:p>
        </p:txBody>
      </p:sp>
      <p:sp>
        <p:nvSpPr>
          <p:cNvPr id="11" name="Date Placeholder 10">
            <a:extLst>
              <a:ext uri="{FF2B5EF4-FFF2-40B4-BE49-F238E27FC236}">
                <a16:creationId xmlns:a16="http://schemas.microsoft.com/office/drawing/2014/main" id="{CFF85628-2B5C-44F2-B05D-5E4B5455DB8F}"/>
              </a:ext>
            </a:extLst>
          </p:cNvPr>
          <p:cNvSpPr>
            <a:spLocks noGrp="1"/>
          </p:cNvSpPr>
          <p:nvPr>
            <p:ph type="dt" sz="half" idx="2"/>
          </p:nvPr>
        </p:nvSpPr>
        <p:spPr/>
        <p:txBody>
          <a:bodyPr/>
          <a:lstStyle/>
          <a:p>
            <a:r>
              <a:rPr lang="en-US"/>
              <a:t>COMP3710 – Pattern Recognition and Analysis</a:t>
            </a:r>
            <a:endParaRPr lang="en-AU"/>
          </a:p>
        </p:txBody>
      </p:sp>
      <p:sp>
        <p:nvSpPr>
          <p:cNvPr id="17" name="Title 1"/>
          <p:cNvSpPr>
            <a:spLocks noGrp="1"/>
          </p:cNvSpPr>
          <p:nvPr>
            <p:ph type="title"/>
          </p:nvPr>
        </p:nvSpPr>
        <p:spPr>
          <a:xfrm>
            <a:off x="586066" y="666123"/>
            <a:ext cx="10801350" cy="469056"/>
          </a:xfrm>
        </p:spPr>
        <p:txBody>
          <a:bodyPr/>
          <a:lstStyle/>
          <a:p>
            <a:r>
              <a:rPr lang="en-AU"/>
              <a:t>Testing Stage: Model prediction</a:t>
            </a:r>
          </a:p>
        </p:txBody>
      </p:sp>
      <p:sp>
        <p:nvSpPr>
          <p:cNvPr id="14" name="Content Placeholder 2">
            <a:extLst>
              <a:ext uri="{FF2B5EF4-FFF2-40B4-BE49-F238E27FC236}">
                <a16:creationId xmlns:a16="http://schemas.microsoft.com/office/drawing/2014/main" id="{20EE0BAF-E602-4B7A-A5CC-5625C6BAD382}"/>
              </a:ext>
            </a:extLst>
          </p:cNvPr>
          <p:cNvSpPr txBox="1">
            <a:spLocks/>
          </p:cNvSpPr>
          <p:nvPr/>
        </p:nvSpPr>
        <p:spPr>
          <a:xfrm>
            <a:off x="695326" y="1700213"/>
            <a:ext cx="10801274" cy="4608512"/>
          </a:xfrm>
          <a:prstGeom prst="rect">
            <a:avLst/>
          </a:prstGeom>
        </p:spPr>
        <p:txBody>
          <a:bodyPr vert="horz" lIns="0" tIns="0" rIns="0" bIns="0" rtlCol="0">
            <a:normAutofit/>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AU"/>
          </a:p>
        </p:txBody>
      </p:sp>
      <p:pic>
        <p:nvPicPr>
          <p:cNvPr id="2" name="Picture 1">
            <a:extLst>
              <a:ext uri="{FF2B5EF4-FFF2-40B4-BE49-F238E27FC236}">
                <a16:creationId xmlns:a16="http://schemas.microsoft.com/office/drawing/2014/main" id="{B8ADF0D0-71A3-4404-8F0E-D1FE19BA896F}"/>
              </a:ext>
            </a:extLst>
          </p:cNvPr>
          <p:cNvPicPr>
            <a:picLocks noChangeAspect="1"/>
          </p:cNvPicPr>
          <p:nvPr/>
        </p:nvPicPr>
        <p:blipFill>
          <a:blip r:embed="rId3"/>
          <a:stretch>
            <a:fillRect/>
          </a:stretch>
        </p:blipFill>
        <p:spPr>
          <a:xfrm>
            <a:off x="4055435" y="1988840"/>
            <a:ext cx="3205068" cy="2664296"/>
          </a:xfrm>
          <a:prstGeom prst="rect">
            <a:avLst/>
          </a:prstGeom>
        </p:spPr>
      </p:pic>
    </p:spTree>
    <p:extLst>
      <p:ext uri="{BB962C8B-B14F-4D97-AF65-F5344CB8AC3E}">
        <p14:creationId xmlns:p14="http://schemas.microsoft.com/office/powerpoint/2010/main" val="14122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BA7836-E4BE-4630-A98F-5AFC9CFC8ADD}"/>
              </a:ext>
            </a:extLst>
          </p:cNvPr>
          <p:cNvSpPr>
            <a:spLocks noGrp="1"/>
          </p:cNvSpPr>
          <p:nvPr>
            <p:ph idx="10"/>
          </p:nvPr>
        </p:nvSpPr>
        <p:spPr>
          <a:xfrm>
            <a:off x="695324" y="1698659"/>
            <a:ext cx="3705225" cy="4608515"/>
          </a:xfrm>
        </p:spPr>
        <p:txBody>
          <a:bodyPr/>
          <a:lstStyle/>
          <a:p>
            <a:r>
              <a:rPr lang="en-AU"/>
              <a:t>CNN-based method:</a:t>
            </a:r>
          </a:p>
          <a:p>
            <a:pPr marL="285750" indent="-285750">
              <a:buFont typeface="Arial" panose="020B0604020202020204" pitchFamily="34" charset="0"/>
              <a:buChar char="•"/>
            </a:pPr>
            <a:r>
              <a:rPr lang="en-AU">
                <a:solidFill>
                  <a:srgbClr val="FF0000"/>
                </a:solidFill>
              </a:rPr>
              <a:t>Fully convolutional network (FCN)</a:t>
            </a:r>
          </a:p>
          <a:p>
            <a:pPr marL="285750" indent="-285750">
              <a:buFont typeface="Arial" panose="020B0604020202020204" pitchFamily="34" charset="0"/>
              <a:buChar char="•"/>
            </a:pPr>
            <a:r>
              <a:rPr lang="en-AU">
                <a:solidFill>
                  <a:srgbClr val="FF0000"/>
                </a:solidFill>
              </a:rPr>
              <a:t>Encoder-decoder network (Autoencoder)</a:t>
            </a:r>
          </a:p>
          <a:p>
            <a:pPr marL="285750" indent="-285750">
              <a:buFont typeface="Arial" panose="020B0604020202020204" pitchFamily="34" charset="0"/>
              <a:buChar char="•"/>
            </a:pPr>
            <a:r>
              <a:rPr lang="en-AU"/>
              <a:t>Generative adversarial networks (GANs)</a:t>
            </a:r>
            <a:endParaRPr lang="en-AU">
              <a:solidFill>
                <a:srgbClr val="FF0000"/>
              </a:solidFill>
            </a:endParaRPr>
          </a:p>
          <a:p>
            <a:pPr marL="285750" indent="-285750">
              <a:buFont typeface="Arial" panose="020B0604020202020204" pitchFamily="34" charset="0"/>
              <a:buChar char="•"/>
            </a:pPr>
            <a:r>
              <a:rPr lang="en-AU"/>
              <a:t>Recurrent Neural networks (RNNs) + Long short term memory (LSTM)</a:t>
            </a:r>
          </a:p>
          <a:p>
            <a:pPr marL="285750" indent="-285750">
              <a:buFont typeface="Arial" panose="020B0604020202020204" pitchFamily="34" charset="0"/>
              <a:buChar char="•"/>
            </a:pPr>
            <a:r>
              <a:rPr lang="en-AU"/>
              <a:t>Transformer network</a:t>
            </a:r>
          </a:p>
        </p:txBody>
      </p:sp>
      <p:sp>
        <p:nvSpPr>
          <p:cNvPr id="4" name="Text Placeholder 3">
            <a:extLst>
              <a:ext uri="{FF2B5EF4-FFF2-40B4-BE49-F238E27FC236}">
                <a16:creationId xmlns:a16="http://schemas.microsoft.com/office/drawing/2014/main" id="{4DD26276-9C16-4259-8D5D-E524EE3E7F5A}"/>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1E47B9E9-43EA-490C-9CA4-1A68BD6B54E2}"/>
              </a:ext>
            </a:extLst>
          </p:cNvPr>
          <p:cNvSpPr>
            <a:spLocks noGrp="1"/>
          </p:cNvSpPr>
          <p:nvPr>
            <p:ph type="title"/>
          </p:nvPr>
        </p:nvSpPr>
        <p:spPr/>
        <p:txBody>
          <a:bodyPr/>
          <a:lstStyle/>
          <a:p>
            <a:r>
              <a:rPr lang="en-AU"/>
              <a:t>Deep Learning Method</a:t>
            </a:r>
          </a:p>
        </p:txBody>
      </p:sp>
      <p:sp>
        <p:nvSpPr>
          <p:cNvPr id="7" name="Slide Number Placeholder 6">
            <a:extLst>
              <a:ext uri="{FF2B5EF4-FFF2-40B4-BE49-F238E27FC236}">
                <a16:creationId xmlns:a16="http://schemas.microsoft.com/office/drawing/2014/main" id="{4F8FA943-555E-4EB6-B722-FB8368BBB5A6}"/>
              </a:ext>
            </a:extLst>
          </p:cNvPr>
          <p:cNvSpPr>
            <a:spLocks noGrp="1"/>
          </p:cNvSpPr>
          <p:nvPr>
            <p:ph type="sldNum" sz="quarter" idx="18"/>
          </p:nvPr>
        </p:nvSpPr>
        <p:spPr/>
        <p:txBody>
          <a:bodyPr/>
          <a:lstStyle/>
          <a:p>
            <a:fld id="{E917DE0E-AFB1-41FD-BC35-27DB61CA125F}" type="slidenum">
              <a:rPr lang="en-AU" smtClean="0"/>
              <a:pPr/>
              <a:t>5</a:t>
            </a:fld>
            <a:endParaRPr lang="en-AU"/>
          </a:p>
        </p:txBody>
      </p:sp>
      <p:pic>
        <p:nvPicPr>
          <p:cNvPr id="1026" name="Picture 2" descr="An Introduction to Deep Learning and Neural Networks - insideBIGDATA">
            <a:extLst>
              <a:ext uri="{FF2B5EF4-FFF2-40B4-BE49-F238E27FC236}">
                <a16:creationId xmlns:a16="http://schemas.microsoft.com/office/drawing/2014/main" id="{566C1459-5F34-4634-A316-91ECEF1D46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00549" y="1937532"/>
            <a:ext cx="7695328" cy="3616805"/>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450258A4-4967-4ABC-97D4-CECC968B780B}"/>
              </a:ext>
            </a:extLst>
          </p:cNvPr>
          <p:cNvSpPr>
            <a:spLocks noGrp="1"/>
          </p:cNvSpPr>
          <p:nvPr>
            <p:ph type="dt" sz="half" idx="16"/>
          </p:nvPr>
        </p:nvSpPr>
        <p:spPr/>
        <p:txBody>
          <a:bodyPr/>
          <a:lstStyle/>
          <a:p>
            <a:r>
              <a:rPr lang="en-US"/>
              <a:t>Wei Dai</a:t>
            </a:r>
            <a:endParaRPr lang="en-AU"/>
          </a:p>
        </p:txBody>
      </p:sp>
      <p:sp>
        <p:nvSpPr>
          <p:cNvPr id="9" name="Footer Placeholder 8">
            <a:extLst>
              <a:ext uri="{FF2B5EF4-FFF2-40B4-BE49-F238E27FC236}">
                <a16:creationId xmlns:a16="http://schemas.microsoft.com/office/drawing/2014/main" id="{416BEF06-46CC-4003-9FB2-6E564714B2A3}"/>
              </a:ext>
            </a:extLst>
          </p:cNvPr>
          <p:cNvSpPr>
            <a:spLocks noGrp="1"/>
          </p:cNvSpPr>
          <p:nvPr>
            <p:ph type="ftr" sz="quarter" idx="17"/>
          </p:nvPr>
        </p:nvSpPr>
        <p:spPr/>
        <p:txBody>
          <a:bodyPr/>
          <a:lstStyle/>
          <a:p>
            <a:r>
              <a:rPr lang="en-AU"/>
              <a:t>[Presentation Title] | [Date]</a:t>
            </a:r>
          </a:p>
        </p:txBody>
      </p:sp>
    </p:spTree>
    <p:extLst>
      <p:ext uri="{BB962C8B-B14F-4D97-AF65-F5344CB8AC3E}">
        <p14:creationId xmlns:p14="http://schemas.microsoft.com/office/powerpoint/2010/main" val="223203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41F631-5731-4361-A07E-32E32504BDDF}"/>
              </a:ext>
            </a:extLst>
          </p:cNvPr>
          <p:cNvSpPr>
            <a:spLocks noGrp="1"/>
          </p:cNvSpPr>
          <p:nvPr>
            <p:ph idx="10"/>
          </p:nvPr>
        </p:nvSpPr>
        <p:spPr>
          <a:xfrm>
            <a:off x="695325" y="1698659"/>
            <a:ext cx="4824611" cy="4608515"/>
          </a:xfrm>
        </p:spPr>
        <p:txBody>
          <a:bodyPr>
            <a:normAutofit fontScale="85000" lnSpcReduction="10000"/>
          </a:bodyPr>
          <a:lstStyle/>
          <a:p>
            <a:r>
              <a:rPr lang="en-AU" b="1"/>
              <a:t>Major components</a:t>
            </a:r>
            <a:r>
              <a:rPr lang="en-AU"/>
              <a:t>: </a:t>
            </a:r>
          </a:p>
          <a:p>
            <a:r>
              <a:rPr lang="en-AU" b="1"/>
              <a:t>Fully-connected layer, FC layer (Dense layer)</a:t>
            </a:r>
          </a:p>
          <a:p>
            <a:pPr marL="465750" lvl="1" indent="-285750"/>
            <a:r>
              <a:rPr lang="en-AU"/>
              <a:t>Each neuron is connected to every neuron in next layer</a:t>
            </a:r>
          </a:p>
          <a:p>
            <a:r>
              <a:rPr lang="en-AU" b="1"/>
              <a:t>Convolutional layer</a:t>
            </a:r>
          </a:p>
          <a:p>
            <a:pPr marL="465750" lvl="1" indent="-285750"/>
            <a:r>
              <a:rPr lang="en-AU"/>
              <a:t>A shared kernel of weights is convolved with input to extract feature maps</a:t>
            </a:r>
          </a:p>
          <a:p>
            <a:pPr marL="465750" lvl="1" indent="-285750"/>
            <a:r>
              <a:rPr lang="en-AU"/>
              <a:t>Neurons are locally connected and each receives weighted inputs from a small region (receptive field) from previous layer</a:t>
            </a:r>
          </a:p>
          <a:p>
            <a:pPr marL="285750" indent="-285750"/>
            <a:r>
              <a:rPr lang="en-AU" b="1"/>
              <a:t>Sampling layer</a:t>
            </a:r>
          </a:p>
          <a:p>
            <a:pPr marL="285750" indent="-285750">
              <a:buFont typeface="Arial" panose="020B0604020202020204" pitchFamily="34" charset="0"/>
              <a:buChar char="•"/>
            </a:pPr>
            <a:r>
              <a:rPr lang="en-AU"/>
              <a:t>Pooling layer (Down-sampling layer)</a:t>
            </a:r>
          </a:p>
          <a:p>
            <a:pPr marL="465750" lvl="1" indent="-285750"/>
            <a:r>
              <a:rPr lang="en-AU"/>
              <a:t>Replace a small region of feature maps with statistical info (mean, max, etc.) </a:t>
            </a:r>
          </a:p>
          <a:p>
            <a:pPr marL="465750" lvl="1" indent="-285750"/>
            <a:r>
              <a:rPr lang="en-AU"/>
              <a:t>Reduce the spatial resolution of feature maps</a:t>
            </a:r>
          </a:p>
          <a:p>
            <a:pPr marL="285750" indent="-285750">
              <a:buFont typeface="Arial" panose="020B0604020202020204" pitchFamily="34" charset="0"/>
              <a:buChar char="•"/>
            </a:pPr>
            <a:r>
              <a:rPr lang="en-AU"/>
              <a:t>Up-sampling layer / deconvolution layer /un-pooling</a:t>
            </a:r>
          </a:p>
          <a:p>
            <a:endParaRPr lang="en-AU"/>
          </a:p>
        </p:txBody>
      </p:sp>
      <p:sp>
        <p:nvSpPr>
          <p:cNvPr id="4" name="Text Placeholder 3">
            <a:extLst>
              <a:ext uri="{FF2B5EF4-FFF2-40B4-BE49-F238E27FC236}">
                <a16:creationId xmlns:a16="http://schemas.microsoft.com/office/drawing/2014/main" id="{681E5139-EE46-4BAD-9D44-BFE0C6CABDF8}"/>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E69D8485-1E49-4B05-A73D-9A20D714922A}"/>
              </a:ext>
            </a:extLst>
          </p:cNvPr>
          <p:cNvSpPr>
            <a:spLocks noGrp="1"/>
          </p:cNvSpPr>
          <p:nvPr>
            <p:ph type="title"/>
          </p:nvPr>
        </p:nvSpPr>
        <p:spPr/>
        <p:txBody>
          <a:bodyPr/>
          <a:lstStyle/>
          <a:p>
            <a:r>
              <a:rPr lang="en-AU"/>
              <a:t>Convolutional Neural Networks (CNN)</a:t>
            </a:r>
          </a:p>
        </p:txBody>
      </p:sp>
      <p:sp>
        <p:nvSpPr>
          <p:cNvPr id="6" name="Date Placeholder 5">
            <a:extLst>
              <a:ext uri="{FF2B5EF4-FFF2-40B4-BE49-F238E27FC236}">
                <a16:creationId xmlns:a16="http://schemas.microsoft.com/office/drawing/2014/main" id="{78F33A18-DC4E-49E4-8958-937E9A655F24}"/>
              </a:ext>
            </a:extLst>
          </p:cNvPr>
          <p:cNvSpPr>
            <a:spLocks noGrp="1"/>
          </p:cNvSpPr>
          <p:nvPr>
            <p:ph type="dt" sz="half" idx="16"/>
          </p:nvPr>
        </p:nvSpPr>
        <p:spPr/>
        <p:txBody>
          <a:bodyPr/>
          <a:lstStyle/>
          <a:p>
            <a:r>
              <a:rPr lang="en-US"/>
              <a:t>Wei Dai</a:t>
            </a:r>
            <a:endParaRPr lang="en-AU"/>
          </a:p>
        </p:txBody>
      </p:sp>
      <p:sp>
        <p:nvSpPr>
          <p:cNvPr id="7" name="Slide Number Placeholder 6">
            <a:extLst>
              <a:ext uri="{FF2B5EF4-FFF2-40B4-BE49-F238E27FC236}">
                <a16:creationId xmlns:a16="http://schemas.microsoft.com/office/drawing/2014/main" id="{FFD52CC0-9C5B-4B2B-BF4D-DFEE06684D34}"/>
              </a:ext>
            </a:extLst>
          </p:cNvPr>
          <p:cNvSpPr>
            <a:spLocks noGrp="1"/>
          </p:cNvSpPr>
          <p:nvPr>
            <p:ph type="sldNum" sz="quarter" idx="18"/>
          </p:nvPr>
        </p:nvSpPr>
        <p:spPr/>
        <p:txBody>
          <a:bodyPr/>
          <a:lstStyle/>
          <a:p>
            <a:fld id="{E917DE0E-AFB1-41FD-BC35-27DB61CA125F}" type="slidenum">
              <a:rPr lang="en-AU" smtClean="0"/>
              <a:pPr/>
              <a:t>6</a:t>
            </a:fld>
            <a:endParaRPr lang="en-AU"/>
          </a:p>
        </p:txBody>
      </p:sp>
      <p:sp>
        <p:nvSpPr>
          <p:cNvPr id="8" name="Footer Placeholder 7">
            <a:extLst>
              <a:ext uri="{FF2B5EF4-FFF2-40B4-BE49-F238E27FC236}">
                <a16:creationId xmlns:a16="http://schemas.microsoft.com/office/drawing/2014/main" id="{DB70F4D8-4D20-4E4E-B05A-53BABF7917C0}"/>
              </a:ext>
            </a:extLst>
          </p:cNvPr>
          <p:cNvSpPr>
            <a:spLocks noGrp="1"/>
          </p:cNvSpPr>
          <p:nvPr>
            <p:ph type="ftr" sz="quarter" idx="17"/>
          </p:nvPr>
        </p:nvSpPr>
        <p:spPr/>
        <p:txBody>
          <a:bodyPr/>
          <a:lstStyle/>
          <a:p>
            <a:r>
              <a:rPr lang="en-AU"/>
              <a:t>[Presentation Title] | [Date]</a:t>
            </a:r>
          </a:p>
        </p:txBody>
      </p:sp>
      <p:pic>
        <p:nvPicPr>
          <p:cNvPr id="9" name="Picture 4" descr="TensorFlow Conv2D Layers: A Practical Guide - MissingLink.ai">
            <a:extLst>
              <a:ext uri="{FF2B5EF4-FFF2-40B4-BE49-F238E27FC236}">
                <a16:creationId xmlns:a16="http://schemas.microsoft.com/office/drawing/2014/main" id="{40747896-C973-4105-878E-A6EFD1885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0574" y="3091285"/>
            <a:ext cx="5495184" cy="16247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88F46340-DFE9-426A-BC15-32687C8E2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198" y="4807716"/>
            <a:ext cx="2885021" cy="16723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Autoencoder: Downsampling and Upsampling">
            <a:extLst>
              <a:ext uri="{FF2B5EF4-FFF2-40B4-BE49-F238E27FC236}">
                <a16:creationId xmlns:a16="http://schemas.microsoft.com/office/drawing/2014/main" id="{DF95912B-0EFB-4BFF-8914-B47C55760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5233" y="4763034"/>
            <a:ext cx="2885021" cy="16019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Keras input explanation: input_shape, units, batch_size, dim, etc - Stack  Overflow">
            <a:extLst>
              <a:ext uri="{FF2B5EF4-FFF2-40B4-BE49-F238E27FC236}">
                <a16:creationId xmlns:a16="http://schemas.microsoft.com/office/drawing/2014/main" id="{F9CE5838-8F88-4912-B057-29AFC6C384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1612" y="1685404"/>
            <a:ext cx="3096344" cy="151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37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819216-1D90-4FAD-A225-738F0A5B8C23}"/>
              </a:ext>
            </a:extLst>
          </p:cNvPr>
          <p:cNvSpPr>
            <a:spLocks noGrp="1"/>
          </p:cNvSpPr>
          <p:nvPr>
            <p:ph idx="10"/>
          </p:nvPr>
        </p:nvSpPr>
        <p:spPr>
          <a:xfrm>
            <a:off x="695325" y="1698659"/>
            <a:ext cx="4176540" cy="2810461"/>
          </a:xfrm>
        </p:spPr>
        <p:txBody>
          <a:bodyPr>
            <a:normAutofit fontScale="85000" lnSpcReduction="10000"/>
          </a:bodyPr>
          <a:lstStyle/>
          <a:p>
            <a:pPr marL="285750" indent="-285750"/>
            <a:r>
              <a:rPr lang="en-AU" b="1"/>
              <a:t>Non-linear layer</a:t>
            </a:r>
          </a:p>
          <a:p>
            <a:pPr marL="465750" lvl="1" indent="-285750"/>
            <a:r>
              <a:rPr lang="en-AU"/>
              <a:t>Apply activation function on feature maps to enable the modelling of non-linear functions</a:t>
            </a:r>
          </a:p>
          <a:p>
            <a:pPr marL="465750" lvl="1" indent="-285750"/>
            <a:r>
              <a:rPr lang="en-AU"/>
              <a:t>Hidden layer activation</a:t>
            </a:r>
          </a:p>
          <a:p>
            <a:pPr marL="645750" lvl="2" indent="-285750"/>
            <a:r>
              <a:rPr lang="en-AU"/>
              <a:t>ReLU</a:t>
            </a:r>
          </a:p>
          <a:p>
            <a:pPr marL="645750" lvl="2" indent="-285750"/>
            <a:r>
              <a:rPr lang="en-AU"/>
              <a:t>Leaky ReLU</a:t>
            </a:r>
          </a:p>
          <a:p>
            <a:pPr marL="465750" lvl="1" indent="-285750"/>
            <a:r>
              <a:rPr lang="en-AU"/>
              <a:t>Output layer activation</a:t>
            </a:r>
          </a:p>
          <a:p>
            <a:pPr marL="645750" lvl="2" indent="-285750"/>
            <a:r>
              <a:rPr lang="en-AU"/>
              <a:t>Sigmoid</a:t>
            </a:r>
          </a:p>
          <a:p>
            <a:pPr marL="645750" lvl="2" indent="-285750"/>
            <a:r>
              <a:rPr lang="en-AU" err="1"/>
              <a:t>tanh</a:t>
            </a:r>
            <a:endParaRPr lang="en-AU"/>
          </a:p>
          <a:p>
            <a:pPr marL="645750" lvl="2" indent="-285750"/>
            <a:r>
              <a:rPr lang="en-AU" err="1"/>
              <a:t>Softmax</a:t>
            </a:r>
            <a:endParaRPr lang="en-AU"/>
          </a:p>
          <a:p>
            <a:pPr marL="465750" lvl="1" indent="-285750"/>
            <a:endParaRPr lang="en-AU"/>
          </a:p>
          <a:p>
            <a:endParaRPr lang="en-AU"/>
          </a:p>
        </p:txBody>
      </p:sp>
      <p:sp>
        <p:nvSpPr>
          <p:cNvPr id="4" name="Text Placeholder 3">
            <a:extLst>
              <a:ext uri="{FF2B5EF4-FFF2-40B4-BE49-F238E27FC236}">
                <a16:creationId xmlns:a16="http://schemas.microsoft.com/office/drawing/2014/main" id="{E29E6361-99E0-4969-B8B1-8317134108A4}"/>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409A822B-2253-44A6-88F0-C760A2713566}"/>
              </a:ext>
            </a:extLst>
          </p:cNvPr>
          <p:cNvSpPr>
            <a:spLocks noGrp="1"/>
          </p:cNvSpPr>
          <p:nvPr>
            <p:ph type="title"/>
          </p:nvPr>
        </p:nvSpPr>
        <p:spPr/>
        <p:txBody>
          <a:bodyPr/>
          <a:lstStyle/>
          <a:p>
            <a:r>
              <a:rPr lang="en-AU"/>
              <a:t>Convolutional Neural Networks (CNN)</a:t>
            </a:r>
          </a:p>
        </p:txBody>
      </p:sp>
      <p:sp>
        <p:nvSpPr>
          <p:cNvPr id="6" name="Date Placeholder 5">
            <a:extLst>
              <a:ext uri="{FF2B5EF4-FFF2-40B4-BE49-F238E27FC236}">
                <a16:creationId xmlns:a16="http://schemas.microsoft.com/office/drawing/2014/main" id="{32F5B482-43B9-4FF8-975B-9947A952F27A}"/>
              </a:ext>
            </a:extLst>
          </p:cNvPr>
          <p:cNvSpPr>
            <a:spLocks noGrp="1"/>
          </p:cNvSpPr>
          <p:nvPr>
            <p:ph type="dt" sz="half" idx="16"/>
          </p:nvPr>
        </p:nvSpPr>
        <p:spPr/>
        <p:txBody>
          <a:bodyPr/>
          <a:lstStyle/>
          <a:p>
            <a:r>
              <a:rPr lang="en-US"/>
              <a:t>Wei Dai</a:t>
            </a:r>
            <a:endParaRPr lang="en-AU"/>
          </a:p>
        </p:txBody>
      </p:sp>
      <p:sp>
        <p:nvSpPr>
          <p:cNvPr id="7" name="Footer Placeholder 6">
            <a:extLst>
              <a:ext uri="{FF2B5EF4-FFF2-40B4-BE49-F238E27FC236}">
                <a16:creationId xmlns:a16="http://schemas.microsoft.com/office/drawing/2014/main" id="{C498A11E-FA27-486B-A975-077767ECF487}"/>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58F316BF-D832-42B0-8947-F8B87F8B319E}"/>
              </a:ext>
            </a:extLst>
          </p:cNvPr>
          <p:cNvSpPr>
            <a:spLocks noGrp="1"/>
          </p:cNvSpPr>
          <p:nvPr>
            <p:ph type="sldNum" sz="quarter" idx="18"/>
          </p:nvPr>
        </p:nvSpPr>
        <p:spPr/>
        <p:txBody>
          <a:bodyPr/>
          <a:lstStyle/>
          <a:p>
            <a:fld id="{E917DE0E-AFB1-41FD-BC35-27DB61CA125F}" type="slidenum">
              <a:rPr lang="en-AU" smtClean="0"/>
              <a:pPr/>
              <a:t>7</a:t>
            </a:fld>
            <a:endParaRPr lang="en-AU"/>
          </a:p>
        </p:txBody>
      </p:sp>
      <p:sp>
        <p:nvSpPr>
          <p:cNvPr id="27" name="Rectangle 26">
            <a:extLst>
              <a:ext uri="{FF2B5EF4-FFF2-40B4-BE49-F238E27FC236}">
                <a16:creationId xmlns:a16="http://schemas.microsoft.com/office/drawing/2014/main" id="{CC49F807-977C-4EAA-A2D8-97038F856CC1}"/>
              </a:ext>
            </a:extLst>
          </p:cNvPr>
          <p:cNvSpPr/>
          <p:nvPr/>
        </p:nvSpPr>
        <p:spPr>
          <a:xfrm>
            <a:off x="5139993" y="5301208"/>
            <a:ext cx="3908335" cy="1477328"/>
          </a:xfrm>
          <a:prstGeom prst="rect">
            <a:avLst/>
          </a:prstGeom>
        </p:spPr>
        <p:txBody>
          <a:bodyPr wrap="square">
            <a:spAutoFit/>
          </a:bodyPr>
          <a:lstStyle/>
          <a:p>
            <a:r>
              <a:rPr lang="en-US" altLang="zh-CN"/>
              <a:t>	</a:t>
            </a:r>
          </a:p>
          <a:p>
            <a:r>
              <a:rPr lang="en-US"/>
              <a:t>Prediction:     [0.8], [0.2], [0.6]</a:t>
            </a:r>
          </a:p>
          <a:p>
            <a:r>
              <a:rPr lang="en-US"/>
              <a:t>Ground truth: [1   ] ,[0   ], [0   ]</a:t>
            </a:r>
          </a:p>
          <a:p>
            <a:endParaRPr lang="en-US"/>
          </a:p>
          <a:p>
            <a:endParaRPr lang="en-AU"/>
          </a:p>
        </p:txBody>
      </p:sp>
      <p:sp>
        <p:nvSpPr>
          <p:cNvPr id="28" name="TextBox 27">
            <a:extLst>
              <a:ext uri="{FF2B5EF4-FFF2-40B4-BE49-F238E27FC236}">
                <a16:creationId xmlns:a16="http://schemas.microsoft.com/office/drawing/2014/main" id="{897D1B26-5EA9-409B-A57D-915E98AD35EE}"/>
              </a:ext>
            </a:extLst>
          </p:cNvPr>
          <p:cNvSpPr txBox="1"/>
          <p:nvPr/>
        </p:nvSpPr>
        <p:spPr>
          <a:xfrm>
            <a:off x="8478792" y="5325015"/>
            <a:ext cx="3377848" cy="1200329"/>
          </a:xfrm>
          <a:prstGeom prst="rect">
            <a:avLst/>
          </a:prstGeom>
          <a:noFill/>
        </p:spPr>
        <p:txBody>
          <a:bodyPr wrap="none" rtlCol="0">
            <a:spAutoFit/>
          </a:bodyPr>
          <a:lstStyle/>
          <a:p>
            <a:r>
              <a:rPr lang="en-US" altLang="zh-CN"/>
              <a:t>Prediction:</a:t>
            </a:r>
            <a:r>
              <a:rPr lang="en-US"/>
              <a:t>  	</a:t>
            </a:r>
            <a:r>
              <a:rPr lang="en-US">
                <a:solidFill>
                  <a:schemeClr val="accent2"/>
                </a:solidFill>
              </a:rPr>
              <a:t>[0.7, 0.2, 0.1]</a:t>
            </a:r>
          </a:p>
          <a:p>
            <a:r>
              <a:rPr lang="en-US"/>
              <a:t>Ground truth: </a:t>
            </a:r>
            <a:r>
              <a:rPr lang="en-US">
                <a:solidFill>
                  <a:schemeClr val="accent2"/>
                </a:solidFill>
              </a:rPr>
              <a:t>	[1   , 0   , 0   ]</a:t>
            </a:r>
          </a:p>
          <a:p>
            <a:r>
              <a:rPr lang="en-US" altLang="zh-CN"/>
              <a:t>Prediction:</a:t>
            </a:r>
            <a:r>
              <a:rPr lang="en-US"/>
              <a:t> 	[0.1, 0.8, 0.1]</a:t>
            </a:r>
          </a:p>
          <a:p>
            <a:r>
              <a:rPr lang="en-US"/>
              <a:t>Ground truth: 	[0   , 0   , 1   ]</a:t>
            </a:r>
            <a:endParaRPr lang="en-AU"/>
          </a:p>
        </p:txBody>
      </p:sp>
      <p:pic>
        <p:nvPicPr>
          <p:cNvPr id="26" name="Picture 10" descr="Softmax activation function">
            <a:extLst>
              <a:ext uri="{FF2B5EF4-FFF2-40B4-BE49-F238E27FC236}">
                <a16:creationId xmlns:a16="http://schemas.microsoft.com/office/drawing/2014/main" id="{2C345F60-E8AB-49F7-8FE5-DF1DC481B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1343" y="3689822"/>
            <a:ext cx="2539803" cy="1145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868EC6-0CF4-412E-ABEC-E1CE98459FC9}"/>
              </a:ext>
            </a:extLst>
          </p:cNvPr>
          <p:cNvSpPr txBox="1"/>
          <p:nvPr/>
        </p:nvSpPr>
        <p:spPr>
          <a:xfrm>
            <a:off x="9058476" y="3630497"/>
            <a:ext cx="1095172" cy="369332"/>
          </a:xfrm>
          <a:prstGeom prst="rect">
            <a:avLst/>
          </a:prstGeom>
          <a:noFill/>
        </p:spPr>
        <p:txBody>
          <a:bodyPr wrap="square" rtlCol="0">
            <a:spAutoFit/>
          </a:bodyPr>
          <a:lstStyle/>
          <a:p>
            <a:r>
              <a:rPr lang="en-AU" b="1" err="1"/>
              <a:t>Softmax</a:t>
            </a:r>
            <a:endParaRPr lang="en-AU" b="1"/>
          </a:p>
        </p:txBody>
      </p:sp>
      <p:pic>
        <p:nvPicPr>
          <p:cNvPr id="2052" name="Picture 4" descr="Deep Learning Neural Networks Explained in Plain English">
            <a:extLst>
              <a:ext uri="{FF2B5EF4-FFF2-40B4-BE49-F238E27FC236}">
                <a16:creationId xmlns:a16="http://schemas.microsoft.com/office/drawing/2014/main" id="{EC358079-3BAA-4F93-A775-704E66747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1018" y="1502223"/>
            <a:ext cx="3483886" cy="1678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CC32F8F-52BC-4572-9CE4-955E51ED80F3}"/>
              </a:ext>
            </a:extLst>
          </p:cNvPr>
          <p:cNvPicPr>
            <a:picLocks noChangeAspect="1"/>
          </p:cNvPicPr>
          <p:nvPr/>
        </p:nvPicPr>
        <p:blipFill>
          <a:blip r:embed="rId5"/>
          <a:stretch>
            <a:fillRect/>
          </a:stretch>
        </p:blipFill>
        <p:spPr>
          <a:xfrm>
            <a:off x="5465208" y="3202095"/>
            <a:ext cx="2686425" cy="1066949"/>
          </a:xfrm>
          <a:prstGeom prst="rect">
            <a:avLst/>
          </a:prstGeom>
        </p:spPr>
      </p:pic>
      <p:pic>
        <p:nvPicPr>
          <p:cNvPr id="10" name="Picture 9">
            <a:extLst>
              <a:ext uri="{FF2B5EF4-FFF2-40B4-BE49-F238E27FC236}">
                <a16:creationId xmlns:a16="http://schemas.microsoft.com/office/drawing/2014/main" id="{849D138B-B2BE-44C7-AE38-8E1333705656}"/>
              </a:ext>
            </a:extLst>
          </p:cNvPr>
          <p:cNvPicPr>
            <a:picLocks noChangeAspect="1"/>
          </p:cNvPicPr>
          <p:nvPr/>
        </p:nvPicPr>
        <p:blipFill>
          <a:blip r:embed="rId6"/>
          <a:stretch>
            <a:fillRect/>
          </a:stretch>
        </p:blipFill>
        <p:spPr>
          <a:xfrm>
            <a:off x="5352334" y="4307522"/>
            <a:ext cx="2953162" cy="1124107"/>
          </a:xfrm>
          <a:prstGeom prst="rect">
            <a:avLst/>
          </a:prstGeom>
        </p:spPr>
      </p:pic>
      <p:pic>
        <p:nvPicPr>
          <p:cNvPr id="11" name="Picture 10">
            <a:extLst>
              <a:ext uri="{FF2B5EF4-FFF2-40B4-BE49-F238E27FC236}">
                <a16:creationId xmlns:a16="http://schemas.microsoft.com/office/drawing/2014/main" id="{A08D2068-5D7A-4FDE-BB81-6F853B8AC9CE}"/>
              </a:ext>
            </a:extLst>
          </p:cNvPr>
          <p:cNvPicPr>
            <a:picLocks noChangeAspect="1"/>
          </p:cNvPicPr>
          <p:nvPr/>
        </p:nvPicPr>
        <p:blipFill>
          <a:blip r:embed="rId7"/>
          <a:stretch>
            <a:fillRect/>
          </a:stretch>
        </p:blipFill>
        <p:spPr>
          <a:xfrm>
            <a:off x="8896616" y="1575968"/>
            <a:ext cx="2724530" cy="847843"/>
          </a:xfrm>
          <a:prstGeom prst="rect">
            <a:avLst/>
          </a:prstGeom>
        </p:spPr>
      </p:pic>
      <p:pic>
        <p:nvPicPr>
          <p:cNvPr id="12" name="Picture 11">
            <a:extLst>
              <a:ext uri="{FF2B5EF4-FFF2-40B4-BE49-F238E27FC236}">
                <a16:creationId xmlns:a16="http://schemas.microsoft.com/office/drawing/2014/main" id="{D0789D59-3FD2-40D6-A078-FC9D78E4841B}"/>
              </a:ext>
            </a:extLst>
          </p:cNvPr>
          <p:cNvPicPr>
            <a:picLocks noChangeAspect="1"/>
          </p:cNvPicPr>
          <p:nvPr/>
        </p:nvPicPr>
        <p:blipFill>
          <a:blip r:embed="rId8"/>
          <a:stretch>
            <a:fillRect/>
          </a:stretch>
        </p:blipFill>
        <p:spPr>
          <a:xfrm>
            <a:off x="8921504" y="2613003"/>
            <a:ext cx="2781688" cy="866896"/>
          </a:xfrm>
          <a:prstGeom prst="rect">
            <a:avLst/>
          </a:prstGeom>
        </p:spPr>
      </p:pic>
      <p:cxnSp>
        <p:nvCxnSpPr>
          <p:cNvPr id="14" name="Straight Arrow Connector 13">
            <a:extLst>
              <a:ext uri="{FF2B5EF4-FFF2-40B4-BE49-F238E27FC236}">
                <a16:creationId xmlns:a16="http://schemas.microsoft.com/office/drawing/2014/main" id="{E8AC5CF7-F91D-485F-9B31-CBAC0493571F}"/>
              </a:ext>
            </a:extLst>
          </p:cNvPr>
          <p:cNvCxnSpPr>
            <a:stCxn id="11" idx="1"/>
          </p:cNvCxnSpPr>
          <p:nvPr/>
        </p:nvCxnSpPr>
        <p:spPr>
          <a:xfrm flipH="1">
            <a:off x="7785217" y="1999890"/>
            <a:ext cx="1111399" cy="3325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1E232D9-5DD1-4FC3-BA70-536B5C946D41}"/>
              </a:ext>
            </a:extLst>
          </p:cNvPr>
          <p:cNvCxnSpPr>
            <a:stCxn id="26" idx="2"/>
          </p:cNvCxnSpPr>
          <p:nvPr/>
        </p:nvCxnSpPr>
        <p:spPr>
          <a:xfrm flipH="1">
            <a:off x="10331697" y="4835397"/>
            <a:ext cx="19548" cy="446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98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BA7836-E4BE-4630-A98F-5AFC9CFC8ADD}"/>
              </a:ext>
            </a:extLst>
          </p:cNvPr>
          <p:cNvSpPr>
            <a:spLocks noGrp="1"/>
          </p:cNvSpPr>
          <p:nvPr>
            <p:ph idx="10"/>
          </p:nvPr>
        </p:nvSpPr>
        <p:spPr>
          <a:xfrm>
            <a:off x="695324" y="1698659"/>
            <a:ext cx="3705225" cy="4608515"/>
          </a:xfrm>
        </p:spPr>
        <p:txBody>
          <a:bodyPr/>
          <a:lstStyle/>
          <a:p>
            <a:r>
              <a:rPr lang="en-AU"/>
              <a:t>CNN-based method:</a:t>
            </a:r>
          </a:p>
          <a:p>
            <a:pPr marL="285750" indent="-285750">
              <a:buFont typeface="Arial" panose="020B0604020202020204" pitchFamily="34" charset="0"/>
              <a:buChar char="•"/>
            </a:pPr>
            <a:r>
              <a:rPr lang="en-AU">
                <a:solidFill>
                  <a:srgbClr val="FF0000"/>
                </a:solidFill>
              </a:rPr>
              <a:t>Fully convolutional network (FCN)</a:t>
            </a:r>
          </a:p>
          <a:p>
            <a:pPr marL="285750" indent="-285750">
              <a:buFont typeface="Arial" panose="020B0604020202020204" pitchFamily="34" charset="0"/>
              <a:buChar char="•"/>
            </a:pPr>
            <a:r>
              <a:rPr lang="en-AU">
                <a:solidFill>
                  <a:srgbClr val="FF0000"/>
                </a:solidFill>
              </a:rPr>
              <a:t>Encoder-decoder network (Autoencoder)</a:t>
            </a:r>
          </a:p>
          <a:p>
            <a:pPr marL="285750" indent="-285750">
              <a:buFont typeface="Arial" panose="020B0604020202020204" pitchFamily="34" charset="0"/>
              <a:buChar char="•"/>
            </a:pPr>
            <a:r>
              <a:rPr lang="en-AU"/>
              <a:t>Generative adversarial networks (GANs)</a:t>
            </a:r>
            <a:endParaRPr lang="en-AU">
              <a:solidFill>
                <a:srgbClr val="FF0000"/>
              </a:solidFill>
            </a:endParaRPr>
          </a:p>
          <a:p>
            <a:pPr marL="285750" indent="-285750">
              <a:buFont typeface="Arial" panose="020B0604020202020204" pitchFamily="34" charset="0"/>
              <a:buChar char="•"/>
            </a:pPr>
            <a:r>
              <a:rPr lang="en-AU"/>
              <a:t>Recurrent Neural networks (RNNs) + Long short term memory (LSTM)</a:t>
            </a:r>
          </a:p>
          <a:p>
            <a:pPr marL="285750" indent="-285750">
              <a:buFont typeface="Arial" panose="020B0604020202020204" pitchFamily="34" charset="0"/>
              <a:buChar char="•"/>
            </a:pPr>
            <a:r>
              <a:rPr lang="en-AU"/>
              <a:t>Transformer network</a:t>
            </a:r>
          </a:p>
        </p:txBody>
      </p:sp>
      <p:sp>
        <p:nvSpPr>
          <p:cNvPr id="4" name="Text Placeholder 3">
            <a:extLst>
              <a:ext uri="{FF2B5EF4-FFF2-40B4-BE49-F238E27FC236}">
                <a16:creationId xmlns:a16="http://schemas.microsoft.com/office/drawing/2014/main" id="{4DD26276-9C16-4259-8D5D-E524EE3E7F5A}"/>
              </a:ext>
            </a:extLst>
          </p:cNvPr>
          <p:cNvSpPr>
            <a:spLocks noGrp="1"/>
          </p:cNvSpPr>
          <p:nvPr>
            <p:ph type="body" sz="quarter" idx="15"/>
          </p:nvPr>
        </p:nvSpPr>
        <p:spPr/>
        <p:txBody>
          <a:bodyPr/>
          <a:lstStyle/>
          <a:p>
            <a:endParaRPr lang="en-AU"/>
          </a:p>
        </p:txBody>
      </p:sp>
      <p:sp>
        <p:nvSpPr>
          <p:cNvPr id="5" name="Title 4">
            <a:extLst>
              <a:ext uri="{FF2B5EF4-FFF2-40B4-BE49-F238E27FC236}">
                <a16:creationId xmlns:a16="http://schemas.microsoft.com/office/drawing/2014/main" id="{1E47B9E9-43EA-490C-9CA4-1A68BD6B54E2}"/>
              </a:ext>
            </a:extLst>
          </p:cNvPr>
          <p:cNvSpPr>
            <a:spLocks noGrp="1"/>
          </p:cNvSpPr>
          <p:nvPr>
            <p:ph type="title"/>
          </p:nvPr>
        </p:nvSpPr>
        <p:spPr/>
        <p:txBody>
          <a:bodyPr/>
          <a:lstStyle/>
          <a:p>
            <a:r>
              <a:rPr lang="en-AU"/>
              <a:t>Deep Learning Method</a:t>
            </a:r>
          </a:p>
        </p:txBody>
      </p:sp>
      <p:sp>
        <p:nvSpPr>
          <p:cNvPr id="7" name="Slide Number Placeholder 6">
            <a:extLst>
              <a:ext uri="{FF2B5EF4-FFF2-40B4-BE49-F238E27FC236}">
                <a16:creationId xmlns:a16="http://schemas.microsoft.com/office/drawing/2014/main" id="{4F8FA943-555E-4EB6-B722-FB8368BBB5A6}"/>
              </a:ext>
            </a:extLst>
          </p:cNvPr>
          <p:cNvSpPr>
            <a:spLocks noGrp="1"/>
          </p:cNvSpPr>
          <p:nvPr>
            <p:ph type="sldNum" sz="quarter" idx="18"/>
          </p:nvPr>
        </p:nvSpPr>
        <p:spPr/>
        <p:txBody>
          <a:bodyPr/>
          <a:lstStyle/>
          <a:p>
            <a:fld id="{E917DE0E-AFB1-41FD-BC35-27DB61CA125F}" type="slidenum">
              <a:rPr lang="en-AU" smtClean="0"/>
              <a:pPr/>
              <a:t>8</a:t>
            </a:fld>
            <a:endParaRPr lang="en-AU"/>
          </a:p>
        </p:txBody>
      </p:sp>
      <p:pic>
        <p:nvPicPr>
          <p:cNvPr id="1026" name="Picture 2" descr="An Introduction to Deep Learning and Neural Networks - insideBIGDATA">
            <a:extLst>
              <a:ext uri="{FF2B5EF4-FFF2-40B4-BE49-F238E27FC236}">
                <a16:creationId xmlns:a16="http://schemas.microsoft.com/office/drawing/2014/main" id="{566C1459-5F34-4634-A316-91ECEF1D46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63752" y="1971245"/>
            <a:ext cx="8113075" cy="3813146"/>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450258A4-4967-4ABC-97D4-CECC968B780B}"/>
              </a:ext>
            </a:extLst>
          </p:cNvPr>
          <p:cNvSpPr>
            <a:spLocks noGrp="1"/>
          </p:cNvSpPr>
          <p:nvPr>
            <p:ph type="dt" sz="half" idx="16"/>
          </p:nvPr>
        </p:nvSpPr>
        <p:spPr/>
        <p:txBody>
          <a:bodyPr/>
          <a:lstStyle/>
          <a:p>
            <a:r>
              <a:rPr lang="en-US"/>
              <a:t>Wei Dai</a:t>
            </a:r>
            <a:endParaRPr lang="en-AU"/>
          </a:p>
        </p:txBody>
      </p:sp>
      <p:sp>
        <p:nvSpPr>
          <p:cNvPr id="9" name="Footer Placeholder 8">
            <a:extLst>
              <a:ext uri="{FF2B5EF4-FFF2-40B4-BE49-F238E27FC236}">
                <a16:creationId xmlns:a16="http://schemas.microsoft.com/office/drawing/2014/main" id="{416BEF06-46CC-4003-9FB2-6E564714B2A3}"/>
              </a:ext>
            </a:extLst>
          </p:cNvPr>
          <p:cNvSpPr>
            <a:spLocks noGrp="1"/>
          </p:cNvSpPr>
          <p:nvPr>
            <p:ph type="ftr" sz="quarter" idx="17"/>
          </p:nvPr>
        </p:nvSpPr>
        <p:spPr/>
        <p:txBody>
          <a:bodyPr/>
          <a:lstStyle/>
          <a:p>
            <a:r>
              <a:rPr lang="en-AU"/>
              <a:t>[Presentation Title] | [Date]</a:t>
            </a:r>
          </a:p>
        </p:txBody>
      </p:sp>
    </p:spTree>
    <p:extLst>
      <p:ext uri="{BB962C8B-B14F-4D97-AF65-F5344CB8AC3E}">
        <p14:creationId xmlns:p14="http://schemas.microsoft.com/office/powerpoint/2010/main" val="15470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2A31607D-A366-44DD-A49E-8A26615161A7}"/>
                  </a:ext>
                </a:extLst>
              </p:cNvPr>
              <p:cNvSpPr>
                <a:spLocks noGrp="1"/>
              </p:cNvSpPr>
              <p:nvPr>
                <p:ph sz="quarter" idx="10"/>
              </p:nvPr>
            </p:nvSpPr>
            <p:spPr>
              <a:xfrm>
                <a:off x="695326" y="1700213"/>
                <a:ext cx="4681007" cy="4608512"/>
              </a:xfrm>
            </p:spPr>
            <p:txBody>
              <a:bodyPr>
                <a:normAutofit/>
              </a:bodyPr>
              <a:lstStyle/>
              <a:p>
                <a:pPr marL="285750" indent="-285750">
                  <a:buFont typeface="Arial" panose="020B0604020202020204" pitchFamily="34" charset="0"/>
                  <a:buChar char="•"/>
                </a:pPr>
                <a:r>
                  <a:rPr lang="en-AU"/>
                  <a:t>Based on classic classification network, VGG16</a:t>
                </a:r>
              </a:p>
              <a:p>
                <a:pPr marL="285750" indent="-285750">
                  <a:buFont typeface="Arial" panose="020B0604020202020204" pitchFamily="34" charset="0"/>
                  <a:buChar char="•"/>
                </a:pPr>
                <a:r>
                  <a:rPr lang="en-AU"/>
                  <a:t>FC layers are replaced with convolution layer with </a:t>
                </a:r>
                <a14:m>
                  <m:oMath xmlns:m="http://schemas.openxmlformats.org/officeDocument/2006/math">
                    <m:r>
                      <a:rPr lang="en-AU" b="0" i="1" smtClean="0">
                        <a:latin typeface="Cambria Math" panose="02040503050406030204" pitchFamily="18" charset="0"/>
                      </a:rPr>
                      <m:t>1×1</m:t>
                    </m:r>
                  </m:oMath>
                </a14:m>
                <a:r>
                  <a:rPr lang="en-AU"/>
                  <a:t> kernel</a:t>
                </a:r>
              </a:p>
              <a:p>
                <a:pPr marL="285750" indent="-285750">
                  <a:buFont typeface="Arial" panose="020B0604020202020204" pitchFamily="34" charset="0"/>
                  <a:buChar char="•"/>
                </a:pPr>
                <a:r>
                  <a:rPr lang="en-AU"/>
                  <a:t>Could take arbitrary size and produce a segmentation map</a:t>
                </a:r>
              </a:p>
              <a:p>
                <a:pPr marL="285750" indent="-285750">
                  <a:buFont typeface="Arial" panose="020B0604020202020204" pitchFamily="34" charset="0"/>
                  <a:buChar char="•"/>
                </a:pPr>
                <a:r>
                  <a:rPr lang="en-AU"/>
                  <a:t>Up-sampling using deconvolution or transpose-convolution</a:t>
                </a:r>
              </a:p>
              <a:p>
                <a:pPr marL="285750" indent="-285750"/>
                <a:endParaRPr lang="en-AU"/>
              </a:p>
              <a:p>
                <a:pPr marL="465750" lvl="1" indent="-285750"/>
                <a:endParaRPr lang="en-AU"/>
              </a:p>
            </p:txBody>
          </p:sp>
        </mc:Choice>
        <mc:Fallback xmlns="">
          <p:sp>
            <p:nvSpPr>
              <p:cNvPr id="18" name="Content Placeholder 17">
                <a:extLst>
                  <a:ext uri="{FF2B5EF4-FFF2-40B4-BE49-F238E27FC236}">
                    <a16:creationId xmlns:a16="http://schemas.microsoft.com/office/drawing/2014/main" id="{2A31607D-A366-44DD-A49E-8A26615161A7}"/>
                  </a:ext>
                </a:extLst>
              </p:cNvPr>
              <p:cNvSpPr>
                <a:spLocks noGrp="1" noRot="1" noChangeAspect="1" noMove="1" noResize="1" noEditPoints="1" noAdjustHandles="1" noChangeArrowheads="1" noChangeShapeType="1" noTextEdit="1"/>
              </p:cNvSpPr>
              <p:nvPr>
                <p:ph sz="quarter" idx="10"/>
              </p:nvPr>
            </p:nvSpPr>
            <p:spPr>
              <a:xfrm>
                <a:off x="695326" y="1700213"/>
                <a:ext cx="4681007" cy="4608512"/>
              </a:xfrm>
              <a:blipFill>
                <a:blip r:embed="rId2"/>
                <a:stretch>
                  <a:fillRect l="-2734" t="-1587"/>
                </a:stretch>
              </a:blipFill>
            </p:spPr>
            <p:txBody>
              <a:bodyPr/>
              <a:lstStyle/>
              <a:p>
                <a:r>
                  <a:rPr lang="en-AU">
                    <a:noFill/>
                  </a:rPr>
                  <a:t> </a:t>
                </a:r>
              </a:p>
            </p:txBody>
          </p:sp>
        </mc:Fallback>
      </mc:AlternateContent>
      <p:sp>
        <p:nvSpPr>
          <p:cNvPr id="9" name="Title 8">
            <a:extLst>
              <a:ext uri="{FF2B5EF4-FFF2-40B4-BE49-F238E27FC236}">
                <a16:creationId xmlns:a16="http://schemas.microsoft.com/office/drawing/2014/main" id="{90E867CA-A8FC-46AB-A48F-92065442CECC}"/>
              </a:ext>
            </a:extLst>
          </p:cNvPr>
          <p:cNvSpPr>
            <a:spLocks noGrp="1"/>
          </p:cNvSpPr>
          <p:nvPr>
            <p:ph type="title"/>
          </p:nvPr>
        </p:nvSpPr>
        <p:spPr/>
        <p:txBody>
          <a:bodyPr/>
          <a:lstStyle/>
          <a:p>
            <a:r>
              <a:rPr lang="en-AU"/>
              <a:t>Fully Convolutional Network (FCN)</a:t>
            </a:r>
          </a:p>
        </p:txBody>
      </p:sp>
      <p:sp>
        <p:nvSpPr>
          <p:cNvPr id="4" name="Text Placeholder 3">
            <a:extLst>
              <a:ext uri="{FF2B5EF4-FFF2-40B4-BE49-F238E27FC236}">
                <a16:creationId xmlns:a16="http://schemas.microsoft.com/office/drawing/2014/main" id="{B745E576-17BE-4B33-B5B6-E8EC4EC65F31}"/>
              </a:ext>
            </a:extLst>
          </p:cNvPr>
          <p:cNvSpPr>
            <a:spLocks noGrp="1"/>
          </p:cNvSpPr>
          <p:nvPr>
            <p:ph type="body" sz="quarter" idx="15"/>
          </p:nvPr>
        </p:nvSpPr>
        <p:spPr/>
        <p:txBody>
          <a:bodyPr/>
          <a:lstStyle/>
          <a:p>
            <a:endParaRPr lang="en-AU"/>
          </a:p>
        </p:txBody>
      </p:sp>
      <p:sp>
        <p:nvSpPr>
          <p:cNvPr id="7" name="Footer Placeholder 6">
            <a:extLst>
              <a:ext uri="{FF2B5EF4-FFF2-40B4-BE49-F238E27FC236}">
                <a16:creationId xmlns:a16="http://schemas.microsoft.com/office/drawing/2014/main" id="{022AA0F7-DA59-4BC7-AB0C-C9AE20351B81}"/>
              </a:ext>
            </a:extLst>
          </p:cNvPr>
          <p:cNvSpPr>
            <a:spLocks noGrp="1"/>
          </p:cNvSpPr>
          <p:nvPr>
            <p:ph type="ftr" sz="quarter" idx="17"/>
          </p:nvPr>
        </p:nvSpPr>
        <p:spPr/>
        <p:txBody>
          <a:bodyPr/>
          <a:lstStyle/>
          <a:p>
            <a:r>
              <a:rPr lang="en-AU"/>
              <a:t>[Presentation Title] | [Date]</a:t>
            </a:r>
          </a:p>
        </p:txBody>
      </p:sp>
      <p:sp>
        <p:nvSpPr>
          <p:cNvPr id="8" name="Slide Number Placeholder 7">
            <a:extLst>
              <a:ext uri="{FF2B5EF4-FFF2-40B4-BE49-F238E27FC236}">
                <a16:creationId xmlns:a16="http://schemas.microsoft.com/office/drawing/2014/main" id="{3D2FD6AB-6E9B-49BF-A805-5A29E659F44D}"/>
              </a:ext>
            </a:extLst>
          </p:cNvPr>
          <p:cNvSpPr>
            <a:spLocks noGrp="1"/>
          </p:cNvSpPr>
          <p:nvPr>
            <p:ph type="sldNum" sz="quarter" idx="18"/>
          </p:nvPr>
        </p:nvSpPr>
        <p:spPr/>
        <p:txBody>
          <a:bodyPr/>
          <a:lstStyle/>
          <a:p>
            <a:fld id="{E917DE0E-AFB1-41FD-BC35-27DB61CA125F}" type="slidenum">
              <a:rPr lang="en-AU" smtClean="0"/>
              <a:pPr/>
              <a:t>9</a:t>
            </a:fld>
            <a:endParaRPr lang="en-AU"/>
          </a:p>
        </p:txBody>
      </p:sp>
      <p:sp>
        <p:nvSpPr>
          <p:cNvPr id="6" name="Date Placeholder 5">
            <a:extLst>
              <a:ext uri="{FF2B5EF4-FFF2-40B4-BE49-F238E27FC236}">
                <a16:creationId xmlns:a16="http://schemas.microsoft.com/office/drawing/2014/main" id="{863D0C5F-D9C4-43BF-B84A-74CB5FAD89DA}"/>
              </a:ext>
            </a:extLst>
          </p:cNvPr>
          <p:cNvSpPr>
            <a:spLocks noGrp="1"/>
          </p:cNvSpPr>
          <p:nvPr>
            <p:ph type="dt" sz="half" idx="2"/>
          </p:nvPr>
        </p:nvSpPr>
        <p:spPr/>
        <p:txBody>
          <a:bodyPr/>
          <a:lstStyle/>
          <a:p>
            <a:r>
              <a:rPr lang="en-US"/>
              <a:t>Wei Dai</a:t>
            </a:r>
            <a:endParaRPr lang="en-AU"/>
          </a:p>
        </p:txBody>
      </p:sp>
      <p:pic>
        <p:nvPicPr>
          <p:cNvPr id="3076" name="Picture 4" descr="Literature Review: Fully Convolutional Networks | by David Silver |  Self-Driving Cars | Medium">
            <a:extLst>
              <a:ext uri="{FF2B5EF4-FFF2-40B4-BE49-F238E27FC236}">
                <a16:creationId xmlns:a16="http://schemas.microsoft.com/office/drawing/2014/main" id="{0A250893-A5A2-4327-BC4D-DEA5AC0BA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90195"/>
            <a:ext cx="4410431" cy="22402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GG16 - Convolutional Network for Classification and Detection">
            <a:extLst>
              <a:ext uri="{FF2B5EF4-FFF2-40B4-BE49-F238E27FC236}">
                <a16:creationId xmlns:a16="http://schemas.microsoft.com/office/drawing/2014/main" id="{1428FD17-310A-4142-AAD6-047DC2213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980" y="1674739"/>
            <a:ext cx="4239487" cy="20625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for post">
            <a:extLst>
              <a:ext uri="{FF2B5EF4-FFF2-40B4-BE49-F238E27FC236}">
                <a16:creationId xmlns:a16="http://schemas.microsoft.com/office/drawing/2014/main" id="{F07C283D-296D-463F-8621-D63B0CC6B5E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137796" y="4378137"/>
            <a:ext cx="1796066" cy="20153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3A1084-FCF8-452C-AAAF-1D491B662A77}"/>
              </a:ext>
            </a:extLst>
          </p:cNvPr>
          <p:cNvSpPr txBox="1"/>
          <p:nvPr/>
        </p:nvSpPr>
        <p:spPr>
          <a:xfrm>
            <a:off x="9271000" y="3520863"/>
            <a:ext cx="954107" cy="369332"/>
          </a:xfrm>
          <a:prstGeom prst="rect">
            <a:avLst/>
          </a:prstGeom>
          <a:noFill/>
        </p:spPr>
        <p:txBody>
          <a:bodyPr wrap="none" rtlCol="0">
            <a:spAutoFit/>
          </a:bodyPr>
          <a:lstStyle/>
          <a:p>
            <a:r>
              <a:rPr lang="en-AU"/>
              <a:t>VGG16</a:t>
            </a:r>
          </a:p>
        </p:txBody>
      </p:sp>
      <p:sp>
        <p:nvSpPr>
          <p:cNvPr id="16" name="TextBox 15">
            <a:extLst>
              <a:ext uri="{FF2B5EF4-FFF2-40B4-BE49-F238E27FC236}">
                <a16:creationId xmlns:a16="http://schemas.microsoft.com/office/drawing/2014/main" id="{24FFC04A-329D-4D63-BF0D-C83D2A58CF3C}"/>
              </a:ext>
            </a:extLst>
          </p:cNvPr>
          <p:cNvSpPr txBox="1"/>
          <p:nvPr/>
        </p:nvSpPr>
        <p:spPr>
          <a:xfrm>
            <a:off x="9180427" y="6149839"/>
            <a:ext cx="659155" cy="369332"/>
          </a:xfrm>
          <a:prstGeom prst="rect">
            <a:avLst/>
          </a:prstGeom>
          <a:noFill/>
        </p:spPr>
        <p:txBody>
          <a:bodyPr wrap="none" rtlCol="0">
            <a:spAutoFit/>
          </a:bodyPr>
          <a:lstStyle/>
          <a:p>
            <a:r>
              <a:rPr lang="en-AU"/>
              <a:t>FCN</a:t>
            </a:r>
          </a:p>
        </p:txBody>
      </p:sp>
    </p:spTree>
    <p:extLst>
      <p:ext uri="{BB962C8B-B14F-4D97-AF65-F5344CB8AC3E}">
        <p14:creationId xmlns:p14="http://schemas.microsoft.com/office/powerpoint/2010/main" val="236250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PPT">
      <a:dk1>
        <a:sysClr val="windowText" lastClr="000000"/>
      </a:dk1>
      <a:lt1>
        <a:sysClr val="window" lastClr="FFFFFF"/>
      </a:lt1>
      <a:dk2>
        <a:srgbClr val="999490"/>
      </a:dk2>
      <a:lt2>
        <a:srgbClr val="D7D1CC"/>
      </a:lt2>
      <a:accent1>
        <a:srgbClr val="51247A"/>
      </a:accent1>
      <a:accent2>
        <a:srgbClr val="E62645"/>
      </a:accent2>
      <a:accent3>
        <a:srgbClr val="00A2C7"/>
      </a:accent3>
      <a:accent4>
        <a:srgbClr val="EB602B"/>
      </a:accent4>
      <a:accent5>
        <a:srgbClr val="4085C6"/>
      </a:accent5>
      <a:accent6>
        <a:srgbClr val="2EA836"/>
      </a:accent6>
      <a:hlink>
        <a:srgbClr val="00A2C7"/>
      </a:hlink>
      <a:folHlink>
        <a:srgbClr val="00A2C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4"/>
          </a:solidFill>
        </a:ln>
      </a:spPr>
      <a:bodyPr/>
      <a:lstStyle/>
      <a:style>
        <a:lnRef idx="0">
          <a:scrgbClr r="0" g="0" b="0"/>
        </a:lnRef>
        <a:fillRef idx="0">
          <a:scrgbClr r="0" g="0" b="0"/>
        </a:fillRef>
        <a:effectRef idx="0">
          <a:scrgbClr r="0" g="0" b="0"/>
        </a:effectRef>
        <a:fontRef idx="minor">
          <a:schemeClr val="accent4"/>
        </a:fontRef>
      </a:style>
    </a:spDef>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2D10C0ED00E1418DE5731BA22CFD72" ma:contentTypeVersion="9" ma:contentTypeDescription="Create a new document." ma:contentTypeScope="" ma:versionID="18f2ae4ad4f29a5f7b23c70964a80b20">
  <xsd:schema xmlns:xsd="http://www.w3.org/2001/XMLSchema" xmlns:xs="http://www.w3.org/2001/XMLSchema" xmlns:p="http://schemas.microsoft.com/office/2006/metadata/properties" xmlns:ns3="980147d4-fe38-42a8-a334-91283447e461" targetNamespace="http://schemas.microsoft.com/office/2006/metadata/properties" ma:root="true" ma:fieldsID="e837d0a404d4b2d64dd7b494dc8737a0" ns3:_="">
    <xsd:import namespace="980147d4-fe38-42a8-a334-91283447e46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0147d4-fe38-42a8-a334-91283447e4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27729E-BC9B-4732-8950-3523DF3C66E7}">
  <ds:schemaRefs>
    <ds:schemaRef ds:uri="http://schemas.microsoft.com/sharepoint/v3/contenttype/forms"/>
  </ds:schemaRefs>
</ds:datastoreItem>
</file>

<file path=customXml/itemProps2.xml><?xml version="1.0" encoding="utf-8"?>
<ds:datastoreItem xmlns:ds="http://schemas.openxmlformats.org/officeDocument/2006/customXml" ds:itemID="{E64E269B-295D-4BA6-B4B5-64A0517319BD}">
  <ds:schemaRefs>
    <ds:schemaRef ds:uri="http://purl.org/dc/dcmitype/"/>
    <ds:schemaRef ds:uri="http://purl.org/dc/elements/1.1/"/>
    <ds:schemaRef ds:uri="http://purl.org/dc/term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980147d4-fe38-42a8-a334-91283447e461"/>
  </ds:schemaRefs>
</ds:datastoreItem>
</file>

<file path=customXml/itemProps3.xml><?xml version="1.0" encoding="utf-8"?>
<ds:datastoreItem xmlns:ds="http://schemas.openxmlformats.org/officeDocument/2006/customXml" ds:itemID="{EA777C53-73A5-426B-AE1D-3E2EC1DE7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0147d4-fe38-42a8-a334-91283447e4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3965</Words>
  <Application>Microsoft Office PowerPoint</Application>
  <PresentationFormat>Widescreen</PresentationFormat>
  <Paragraphs>762</Paragraphs>
  <Slides>40</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Cambria Math</vt:lpstr>
      <vt:lpstr>Wingdings</vt:lpstr>
      <vt:lpstr>University of Queensland</vt:lpstr>
      <vt:lpstr>Image Segmentation</vt:lpstr>
      <vt:lpstr>What is image segmentation? </vt:lpstr>
      <vt:lpstr>What is image segmentation? </vt:lpstr>
      <vt:lpstr>Traditional Methods</vt:lpstr>
      <vt:lpstr>Deep Learning Method</vt:lpstr>
      <vt:lpstr>Convolutional Neural Networks (CNN)</vt:lpstr>
      <vt:lpstr>Convolutional Neural Networks (CNN)</vt:lpstr>
      <vt:lpstr>Deep Learning Method</vt:lpstr>
      <vt:lpstr>Fully Convolutional Network (FCN)</vt:lpstr>
      <vt:lpstr>Fully Convolutional Network (FCN)</vt:lpstr>
      <vt:lpstr>Deep Learning Method</vt:lpstr>
      <vt:lpstr>Encoder-Decoder (Autoencoder)</vt:lpstr>
      <vt:lpstr>Encoder-Decoder (Autoencoder)</vt:lpstr>
      <vt:lpstr>Encoder-Decoder (Autoencoder)</vt:lpstr>
      <vt:lpstr>Encoder-Decoder (Autoencoder)</vt:lpstr>
      <vt:lpstr>Encoder-Decoder (Autoencoder)</vt:lpstr>
      <vt:lpstr>Dilated Convolution (Atrous Convolution)</vt:lpstr>
      <vt:lpstr>Dilated Convolution Network</vt:lpstr>
      <vt:lpstr>Dilated Convolution Network</vt:lpstr>
      <vt:lpstr>Dilated Convolution Network</vt:lpstr>
      <vt:lpstr>Dilated Convolution Network</vt:lpstr>
      <vt:lpstr>Instance Segmentation</vt:lpstr>
      <vt:lpstr>Instance Segmentation</vt:lpstr>
      <vt:lpstr>Instance Segmentation</vt:lpstr>
      <vt:lpstr>Instance Segmentation</vt:lpstr>
      <vt:lpstr>Network Training process</vt:lpstr>
      <vt:lpstr>Data preparation: Data loading</vt:lpstr>
      <vt:lpstr>Data preparation: Data pre-processing</vt:lpstr>
      <vt:lpstr>Network Training process</vt:lpstr>
      <vt:lpstr>Training Stage: Build the model</vt:lpstr>
      <vt:lpstr>Training Stage: Build the model</vt:lpstr>
      <vt:lpstr>Convolution Neural Networks in Tensorflow</vt:lpstr>
      <vt:lpstr>Network Training process</vt:lpstr>
      <vt:lpstr>Training Stage: Compile the model</vt:lpstr>
      <vt:lpstr>Training Stage: Compile the model</vt:lpstr>
      <vt:lpstr>Training Stage: Compile the model</vt:lpstr>
      <vt:lpstr>Network Training process</vt:lpstr>
      <vt:lpstr>Training Stage: Train the model</vt:lpstr>
      <vt:lpstr>Network Training process</vt:lpstr>
      <vt:lpstr>Testing Stage: Model prediction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dc:title>
  <dc:creator>Wei Dai</dc:creator>
  <cp:lastModifiedBy>Wei Dai</cp:lastModifiedBy>
  <cp:revision>1</cp:revision>
  <dcterms:created xsi:type="dcterms:W3CDTF">2020-12-06T14:27:36Z</dcterms:created>
  <dcterms:modified xsi:type="dcterms:W3CDTF">2020-12-10T03:56:14Z</dcterms:modified>
</cp:coreProperties>
</file>